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3" r:id="rId4"/>
    <p:sldId id="261" r:id="rId5"/>
    <p:sldId id="258" r:id="rId6"/>
    <p:sldId id="295" r:id="rId7"/>
    <p:sldId id="294" r:id="rId8"/>
    <p:sldId id="29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D1614D4-6168-4942-B573-6B697AB88027}">
          <p14:sldIdLst>
            <p14:sldId id="256"/>
            <p14:sldId id="293"/>
            <p14:sldId id="261"/>
            <p14:sldId id="258"/>
            <p14:sldId id="295"/>
            <p14:sldId id="294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A0F"/>
    <a:srgbClr val="1E46DC"/>
    <a:srgbClr val="A8B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095A8-A7E5-4954-926C-F8EF0ACCDC99}" v="2" dt="2021-10-14T05:39:02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11101" userId="c3e75654-84f7-402d-bf5b-9aa7324c36f5" providerId="ADAL" clId="{015095A8-A7E5-4954-926C-F8EF0ACCDC99}"/>
    <pc:docChg chg="undo redo custSel addSld delSld modSld modMainMaster addSection modSection">
      <pc:chgData name="z11101" userId="c3e75654-84f7-402d-bf5b-9aa7324c36f5" providerId="ADAL" clId="{015095A8-A7E5-4954-926C-F8EF0ACCDC99}" dt="2021-10-14T05:39:39.298" v="80" actId="11230"/>
      <pc:docMkLst>
        <pc:docMk/>
      </pc:docMkLst>
      <pc:sldChg chg="modSp mod">
        <pc:chgData name="z11101" userId="c3e75654-84f7-402d-bf5b-9aa7324c36f5" providerId="ADAL" clId="{015095A8-A7E5-4954-926C-F8EF0ACCDC99}" dt="2021-10-14T05:33:48.547" v="9" actId="27636"/>
        <pc:sldMkLst>
          <pc:docMk/>
          <pc:sldMk cId="94963445" sldId="256"/>
        </pc:sldMkLst>
        <pc:spChg chg="mod">
          <ac:chgData name="z11101" userId="c3e75654-84f7-402d-bf5b-9aa7324c36f5" providerId="ADAL" clId="{015095A8-A7E5-4954-926C-F8EF0ACCDC99}" dt="2021-10-14T05:33:34.674" v="2"/>
          <ac:spMkLst>
            <pc:docMk/>
            <pc:sldMk cId="94963445" sldId="256"/>
            <ac:spMk id="2" creationId="{AC77B98D-26C0-42D9-BFB5-C6D1E7CD694B}"/>
          </ac:spMkLst>
        </pc:spChg>
        <pc:spChg chg="mod">
          <ac:chgData name="z11101" userId="c3e75654-84f7-402d-bf5b-9aa7324c36f5" providerId="ADAL" clId="{015095A8-A7E5-4954-926C-F8EF0ACCDC99}" dt="2021-10-14T05:33:48.547" v="9" actId="27636"/>
          <ac:spMkLst>
            <pc:docMk/>
            <pc:sldMk cId="94963445" sldId="256"/>
            <ac:spMk id="3" creationId="{20A69DF6-ED8F-4CC1-8ABD-197130BC7600}"/>
          </ac:spMkLst>
        </pc:spChg>
      </pc:sldChg>
      <pc:sldChg chg="modSp mod">
        <pc:chgData name="z11101" userId="c3e75654-84f7-402d-bf5b-9aa7324c36f5" providerId="ADAL" clId="{015095A8-A7E5-4954-926C-F8EF0ACCDC99}" dt="2021-10-14T05:34:41.182" v="20" actId="5793"/>
        <pc:sldMkLst>
          <pc:docMk/>
          <pc:sldMk cId="3466470391" sldId="257"/>
        </pc:sldMkLst>
        <pc:spChg chg="mod">
          <ac:chgData name="z11101" userId="c3e75654-84f7-402d-bf5b-9aa7324c36f5" providerId="ADAL" clId="{015095A8-A7E5-4954-926C-F8EF0ACCDC99}" dt="2021-10-14T05:34:12.801" v="12"/>
          <ac:spMkLst>
            <pc:docMk/>
            <pc:sldMk cId="3466470391" sldId="257"/>
            <ac:spMk id="4" creationId="{5A914409-8D9B-411F-8E7A-CD5F39CC6804}"/>
          </ac:spMkLst>
        </pc:spChg>
        <pc:spChg chg="mod">
          <ac:chgData name="z11101" userId="c3e75654-84f7-402d-bf5b-9aa7324c36f5" providerId="ADAL" clId="{015095A8-A7E5-4954-926C-F8EF0ACCDC99}" dt="2021-10-14T05:34:41.182" v="20" actId="5793"/>
          <ac:spMkLst>
            <pc:docMk/>
            <pc:sldMk cId="3466470391" sldId="257"/>
            <ac:spMk id="5" creationId="{914FC17A-E66D-4143-AF1E-4F6271BB3A85}"/>
          </ac:spMkLst>
        </pc:spChg>
      </pc:sldChg>
      <pc:sldChg chg="addSp delSp modSp mod">
        <pc:chgData name="z11101" userId="c3e75654-84f7-402d-bf5b-9aa7324c36f5" providerId="ADAL" clId="{015095A8-A7E5-4954-926C-F8EF0ACCDC99}" dt="2021-10-14T05:36:14.626" v="48"/>
        <pc:sldMkLst>
          <pc:docMk/>
          <pc:sldMk cId="4103244596" sldId="258"/>
        </pc:sldMkLst>
        <pc:spChg chg="mod">
          <ac:chgData name="z11101" userId="c3e75654-84f7-402d-bf5b-9aa7324c36f5" providerId="ADAL" clId="{015095A8-A7E5-4954-926C-F8EF0ACCDC99}" dt="2021-10-14T05:36:14.626" v="48"/>
          <ac:spMkLst>
            <pc:docMk/>
            <pc:sldMk cId="4103244596" sldId="258"/>
            <ac:spMk id="4" creationId="{AE8004B6-67DB-4DC6-A8BA-D4F80C1205F4}"/>
          </ac:spMkLst>
        </pc:spChg>
        <pc:spChg chg="mod">
          <ac:chgData name="z11101" userId="c3e75654-84f7-402d-bf5b-9aa7324c36f5" providerId="ADAL" clId="{015095A8-A7E5-4954-926C-F8EF0ACCDC99}" dt="2021-10-14T05:35:15.959" v="30"/>
          <ac:spMkLst>
            <pc:docMk/>
            <pc:sldMk cId="4103244596" sldId="258"/>
            <ac:spMk id="5" creationId="{4628BD6B-7CA2-4DD0-A07E-30AE025DAB26}"/>
          </ac:spMkLst>
        </pc:spChg>
        <pc:spChg chg="mod">
          <ac:chgData name="z11101" userId="c3e75654-84f7-402d-bf5b-9aa7324c36f5" providerId="ADAL" clId="{015095A8-A7E5-4954-926C-F8EF0ACCDC99}" dt="2021-10-14T05:35:01.789" v="27" actId="27636"/>
          <ac:spMkLst>
            <pc:docMk/>
            <pc:sldMk cId="4103244596" sldId="258"/>
            <ac:spMk id="6" creationId="{1726FEFC-BA20-4F0A-BEFF-4D433048E5F8}"/>
          </ac:spMkLst>
        </pc:spChg>
        <pc:spChg chg="mod">
          <ac:chgData name="z11101" userId="c3e75654-84f7-402d-bf5b-9aa7324c36f5" providerId="ADAL" clId="{015095A8-A7E5-4954-926C-F8EF0ACCDC99}" dt="2021-10-14T05:35:20.250" v="33"/>
          <ac:spMkLst>
            <pc:docMk/>
            <pc:sldMk cId="4103244596" sldId="258"/>
            <ac:spMk id="7" creationId="{4B56AAB6-AC1D-427A-84EE-FCB23D9434B4}"/>
          </ac:spMkLst>
        </pc:spChg>
        <pc:spChg chg="del mod">
          <ac:chgData name="z11101" userId="c3e75654-84f7-402d-bf5b-9aa7324c36f5" providerId="ADAL" clId="{015095A8-A7E5-4954-926C-F8EF0ACCDC99}" dt="2021-10-14T05:35:54.228" v="46"/>
          <ac:spMkLst>
            <pc:docMk/>
            <pc:sldMk cId="4103244596" sldId="258"/>
            <ac:spMk id="8" creationId="{1DD3A568-BF64-4EF6-949B-AA3F9597403A}"/>
          </ac:spMkLst>
        </pc:spChg>
        <pc:picChg chg="add mod">
          <ac:chgData name="z11101" userId="c3e75654-84f7-402d-bf5b-9aa7324c36f5" providerId="ADAL" clId="{015095A8-A7E5-4954-926C-F8EF0ACCDC99}" dt="2021-10-14T05:35:54.228" v="46"/>
          <ac:picMkLst>
            <pc:docMk/>
            <pc:sldMk cId="4103244596" sldId="258"/>
            <ac:picMk id="1026" creationId="{9A40EEC6-F7DF-444F-AFED-F1C4CC42BC32}"/>
          </ac:picMkLst>
        </pc:picChg>
      </pc:sldChg>
      <pc:sldChg chg="addSp delSp modSp new mod modClrScheme chgLayout">
        <pc:chgData name="z11101" userId="c3e75654-84f7-402d-bf5b-9aa7324c36f5" providerId="ADAL" clId="{015095A8-A7E5-4954-926C-F8EF0ACCDC99}" dt="2021-10-14T05:37:00.572" v="58" actId="27636"/>
        <pc:sldMkLst>
          <pc:docMk/>
          <pc:sldMk cId="3268988649" sldId="259"/>
        </pc:sldMkLst>
        <pc:spChg chg="del mod ord">
          <ac:chgData name="z11101" userId="c3e75654-84f7-402d-bf5b-9aa7324c36f5" providerId="ADAL" clId="{015095A8-A7E5-4954-926C-F8EF0ACCDC99}" dt="2021-10-14T05:36:29.402" v="50" actId="700"/>
          <ac:spMkLst>
            <pc:docMk/>
            <pc:sldMk cId="3268988649" sldId="259"/>
            <ac:spMk id="2" creationId="{1B0DA4F3-1539-4D6B-8BB0-CB9FCA60C219}"/>
          </ac:spMkLst>
        </pc:spChg>
        <pc:spChg chg="del">
          <ac:chgData name="z11101" userId="c3e75654-84f7-402d-bf5b-9aa7324c36f5" providerId="ADAL" clId="{015095A8-A7E5-4954-926C-F8EF0ACCDC99}" dt="2021-10-14T05:36:29.402" v="50" actId="700"/>
          <ac:spMkLst>
            <pc:docMk/>
            <pc:sldMk cId="3268988649" sldId="259"/>
            <ac:spMk id="3" creationId="{4DCCD7D6-F89F-4D7F-84DA-7AF48369270A}"/>
          </ac:spMkLst>
        </pc:spChg>
        <pc:spChg chg="del mod ord">
          <ac:chgData name="z11101" userId="c3e75654-84f7-402d-bf5b-9aa7324c36f5" providerId="ADAL" clId="{015095A8-A7E5-4954-926C-F8EF0ACCDC99}" dt="2021-10-14T05:36:29.402" v="50" actId="700"/>
          <ac:spMkLst>
            <pc:docMk/>
            <pc:sldMk cId="3268988649" sldId="259"/>
            <ac:spMk id="4" creationId="{0EDEBA7D-CDC3-4CB2-8380-28AB52338BE4}"/>
          </ac:spMkLst>
        </pc:spChg>
        <pc:spChg chg="del">
          <ac:chgData name="z11101" userId="c3e75654-84f7-402d-bf5b-9aa7324c36f5" providerId="ADAL" clId="{015095A8-A7E5-4954-926C-F8EF0ACCDC99}" dt="2021-10-14T05:36:29.402" v="50" actId="700"/>
          <ac:spMkLst>
            <pc:docMk/>
            <pc:sldMk cId="3268988649" sldId="259"/>
            <ac:spMk id="5" creationId="{15798B69-FF9F-4C12-A94E-4D9287E532D7}"/>
          </ac:spMkLst>
        </pc:spChg>
        <pc:spChg chg="del mod ord">
          <ac:chgData name="z11101" userId="c3e75654-84f7-402d-bf5b-9aa7324c36f5" providerId="ADAL" clId="{015095A8-A7E5-4954-926C-F8EF0ACCDC99}" dt="2021-10-14T05:36:29.402" v="50" actId="700"/>
          <ac:spMkLst>
            <pc:docMk/>
            <pc:sldMk cId="3268988649" sldId="259"/>
            <ac:spMk id="6" creationId="{328425EA-DF44-4CDA-9056-1B336C58CAAF}"/>
          </ac:spMkLst>
        </pc:spChg>
        <pc:spChg chg="add mod ord">
          <ac:chgData name="z11101" userId="c3e75654-84f7-402d-bf5b-9aa7324c36f5" providerId="ADAL" clId="{015095A8-A7E5-4954-926C-F8EF0ACCDC99}" dt="2021-10-14T05:36:47.801" v="51"/>
          <ac:spMkLst>
            <pc:docMk/>
            <pc:sldMk cId="3268988649" sldId="259"/>
            <ac:spMk id="7" creationId="{92841290-35DE-4228-9C1A-2572F5C35B9A}"/>
          </ac:spMkLst>
        </pc:spChg>
        <pc:spChg chg="add mod ord">
          <ac:chgData name="z11101" userId="c3e75654-84f7-402d-bf5b-9aa7324c36f5" providerId="ADAL" clId="{015095A8-A7E5-4954-926C-F8EF0ACCDC99}" dt="2021-10-14T05:37:00.572" v="58" actId="27636"/>
          <ac:spMkLst>
            <pc:docMk/>
            <pc:sldMk cId="3268988649" sldId="259"/>
            <ac:spMk id="8" creationId="{538616A8-5474-4A91-97E7-BB605C8155FD}"/>
          </ac:spMkLst>
        </pc:spChg>
        <pc:spChg chg="add mod ord">
          <ac:chgData name="z11101" userId="c3e75654-84f7-402d-bf5b-9aa7324c36f5" providerId="ADAL" clId="{015095A8-A7E5-4954-926C-F8EF0ACCDC99}" dt="2021-10-14T05:37:00.572" v="57" actId="27636"/>
          <ac:spMkLst>
            <pc:docMk/>
            <pc:sldMk cId="3268988649" sldId="259"/>
            <ac:spMk id="9" creationId="{AEBAAE98-B98A-471F-ABCF-BB38B3BCCB4F}"/>
          </ac:spMkLst>
        </pc:spChg>
      </pc:sldChg>
      <pc:sldChg chg="del">
        <pc:chgData name="z11101" userId="c3e75654-84f7-402d-bf5b-9aa7324c36f5" providerId="ADAL" clId="{015095A8-A7E5-4954-926C-F8EF0ACCDC99}" dt="2021-10-14T05:36:02.489" v="47" actId="47"/>
        <pc:sldMkLst>
          <pc:docMk/>
          <pc:sldMk cId="3405086791" sldId="259"/>
        </pc:sldMkLst>
      </pc:sldChg>
      <pc:sldChg chg="addSp delSp modSp new mod modClrScheme chgLayout">
        <pc:chgData name="z11101" userId="c3e75654-84f7-402d-bf5b-9aa7324c36f5" providerId="ADAL" clId="{015095A8-A7E5-4954-926C-F8EF0ACCDC99}" dt="2021-10-14T05:37:42.378" v="68"/>
        <pc:sldMkLst>
          <pc:docMk/>
          <pc:sldMk cId="3550771372" sldId="260"/>
        </pc:sldMkLst>
        <pc:spChg chg="del mod ord">
          <ac:chgData name="z11101" userId="c3e75654-84f7-402d-bf5b-9aa7324c36f5" providerId="ADAL" clId="{015095A8-A7E5-4954-926C-F8EF0ACCDC99}" dt="2021-10-14T05:37:13.078" v="60" actId="700"/>
          <ac:spMkLst>
            <pc:docMk/>
            <pc:sldMk cId="3550771372" sldId="260"/>
            <ac:spMk id="2" creationId="{D533CE53-2E1E-4704-BAF1-FB5308BF4B1A}"/>
          </ac:spMkLst>
        </pc:spChg>
        <pc:spChg chg="del mod ord">
          <ac:chgData name="z11101" userId="c3e75654-84f7-402d-bf5b-9aa7324c36f5" providerId="ADAL" clId="{015095A8-A7E5-4954-926C-F8EF0ACCDC99}" dt="2021-10-14T05:37:13.078" v="60" actId="700"/>
          <ac:spMkLst>
            <pc:docMk/>
            <pc:sldMk cId="3550771372" sldId="260"/>
            <ac:spMk id="3" creationId="{D1A645CE-889B-4903-8B33-CF08EC5EE4AC}"/>
          </ac:spMkLst>
        </pc:spChg>
        <pc:spChg chg="del">
          <ac:chgData name="z11101" userId="c3e75654-84f7-402d-bf5b-9aa7324c36f5" providerId="ADAL" clId="{015095A8-A7E5-4954-926C-F8EF0ACCDC99}" dt="2021-10-14T05:37:13.078" v="60" actId="700"/>
          <ac:spMkLst>
            <pc:docMk/>
            <pc:sldMk cId="3550771372" sldId="260"/>
            <ac:spMk id="4" creationId="{A2741810-CEE5-457D-97E6-7F9E57F1C26C}"/>
          </ac:spMkLst>
        </pc:spChg>
        <pc:spChg chg="add mod ord">
          <ac:chgData name="z11101" userId="c3e75654-84f7-402d-bf5b-9aa7324c36f5" providerId="ADAL" clId="{015095A8-A7E5-4954-926C-F8EF0ACCDC99}" dt="2021-10-14T05:37:29.244" v="65"/>
          <ac:spMkLst>
            <pc:docMk/>
            <pc:sldMk cId="3550771372" sldId="260"/>
            <ac:spMk id="5" creationId="{42618831-1DBF-4F63-97CE-BFD811DECE5D}"/>
          </ac:spMkLst>
        </pc:spChg>
        <pc:spChg chg="add mod ord">
          <ac:chgData name="z11101" userId="c3e75654-84f7-402d-bf5b-9aa7324c36f5" providerId="ADAL" clId="{015095A8-A7E5-4954-926C-F8EF0ACCDC99}" dt="2021-10-14T05:37:42.378" v="68"/>
          <ac:spMkLst>
            <pc:docMk/>
            <pc:sldMk cId="3550771372" sldId="260"/>
            <ac:spMk id="6" creationId="{1719AE1C-4DFC-40E8-9196-4A11E7104F0C}"/>
          </ac:spMkLst>
        </pc:spChg>
      </pc:sldChg>
      <pc:sldChg chg="addSp delSp modSp new mod modClrScheme chgLayout">
        <pc:chgData name="z11101" userId="c3e75654-84f7-402d-bf5b-9aa7324c36f5" providerId="ADAL" clId="{015095A8-A7E5-4954-926C-F8EF0ACCDC99}" dt="2021-10-14T05:39:27.500" v="79"/>
        <pc:sldMkLst>
          <pc:docMk/>
          <pc:sldMk cId="2940223418" sldId="261"/>
        </pc:sldMkLst>
        <pc:spChg chg="del mod ord">
          <ac:chgData name="z11101" userId="c3e75654-84f7-402d-bf5b-9aa7324c36f5" providerId="ADAL" clId="{015095A8-A7E5-4954-926C-F8EF0ACCDC99}" dt="2021-10-14T05:38:46.707" v="72" actId="700"/>
          <ac:spMkLst>
            <pc:docMk/>
            <pc:sldMk cId="2940223418" sldId="261"/>
            <ac:spMk id="2" creationId="{7BB91FB8-98B9-43E9-8672-793F5E0177C0}"/>
          </ac:spMkLst>
        </pc:spChg>
        <pc:spChg chg="del mod ord">
          <ac:chgData name="z11101" userId="c3e75654-84f7-402d-bf5b-9aa7324c36f5" providerId="ADAL" clId="{015095A8-A7E5-4954-926C-F8EF0ACCDC99}" dt="2021-10-14T05:38:46.707" v="72" actId="700"/>
          <ac:spMkLst>
            <pc:docMk/>
            <pc:sldMk cId="2940223418" sldId="261"/>
            <ac:spMk id="3" creationId="{08FBEEA3-79F6-41C0-8D56-68A9CD9A15FD}"/>
          </ac:spMkLst>
        </pc:spChg>
        <pc:spChg chg="del mod ord">
          <ac:chgData name="z11101" userId="c3e75654-84f7-402d-bf5b-9aa7324c36f5" providerId="ADAL" clId="{015095A8-A7E5-4954-926C-F8EF0ACCDC99}" dt="2021-10-14T05:38:46.707" v="72" actId="700"/>
          <ac:spMkLst>
            <pc:docMk/>
            <pc:sldMk cId="2940223418" sldId="261"/>
            <ac:spMk id="4" creationId="{5BEE4BEC-7070-4975-8FB4-C1ACC48BDA81}"/>
          </ac:spMkLst>
        </pc:spChg>
        <pc:spChg chg="add mod ord">
          <ac:chgData name="z11101" userId="c3e75654-84f7-402d-bf5b-9aa7324c36f5" providerId="ADAL" clId="{015095A8-A7E5-4954-926C-F8EF0ACCDC99}" dt="2021-10-14T05:39:17.785" v="76"/>
          <ac:spMkLst>
            <pc:docMk/>
            <pc:sldMk cId="2940223418" sldId="261"/>
            <ac:spMk id="5" creationId="{ACC04F2F-262E-4C27-8622-2541ED79C860}"/>
          </ac:spMkLst>
        </pc:spChg>
        <pc:spChg chg="add del mod ord">
          <ac:chgData name="z11101" userId="c3e75654-84f7-402d-bf5b-9aa7324c36f5" providerId="ADAL" clId="{015095A8-A7E5-4954-926C-F8EF0ACCDC99}" dt="2021-10-14T05:39:02.299" v="73"/>
          <ac:spMkLst>
            <pc:docMk/>
            <pc:sldMk cId="2940223418" sldId="261"/>
            <ac:spMk id="6" creationId="{EE9598B7-A3A9-4831-BE8D-E353A3E0D8FE}"/>
          </ac:spMkLst>
        </pc:spChg>
        <pc:spChg chg="add mod ord">
          <ac:chgData name="z11101" userId="c3e75654-84f7-402d-bf5b-9aa7324c36f5" providerId="ADAL" clId="{015095A8-A7E5-4954-926C-F8EF0ACCDC99}" dt="2021-10-14T05:39:27.500" v="79"/>
          <ac:spMkLst>
            <pc:docMk/>
            <pc:sldMk cId="2940223418" sldId="261"/>
            <ac:spMk id="7" creationId="{42CAA925-CDCF-47FC-AC5C-FA9C20DF39B2}"/>
          </ac:spMkLst>
        </pc:spChg>
        <pc:picChg chg="add mod">
          <ac:chgData name="z11101" userId="c3e75654-84f7-402d-bf5b-9aa7324c36f5" providerId="ADAL" clId="{015095A8-A7E5-4954-926C-F8EF0ACCDC99}" dt="2021-10-14T05:39:02.299" v="73"/>
          <ac:picMkLst>
            <pc:docMk/>
            <pc:sldMk cId="2940223418" sldId="261"/>
            <ac:picMk id="2050" creationId="{969767EB-CE7C-4C5F-93B5-CD7452080B8A}"/>
          </ac:picMkLst>
        </pc:picChg>
      </pc:sldChg>
      <pc:sldMasterChg chg="modSldLayout">
        <pc:chgData name="z11101" userId="c3e75654-84f7-402d-bf5b-9aa7324c36f5" providerId="ADAL" clId="{015095A8-A7E5-4954-926C-F8EF0ACCDC99}" dt="2021-10-14T05:38:13.304" v="70" actId="14100"/>
        <pc:sldMasterMkLst>
          <pc:docMk/>
          <pc:sldMasterMk cId="187034365" sldId="2147483648"/>
        </pc:sldMasterMkLst>
        <pc:sldLayoutChg chg="modSp mod">
          <pc:chgData name="z11101" userId="c3e75654-84f7-402d-bf5b-9aa7324c36f5" providerId="ADAL" clId="{015095A8-A7E5-4954-926C-F8EF0ACCDC99}" dt="2021-10-14T05:38:13.304" v="70" actId="14100"/>
          <pc:sldLayoutMkLst>
            <pc:docMk/>
            <pc:sldMasterMk cId="187034365" sldId="2147483648"/>
            <pc:sldLayoutMk cId="1552251297" sldId="2147483651"/>
          </pc:sldLayoutMkLst>
          <pc:spChg chg="mod">
            <ac:chgData name="z11101" userId="c3e75654-84f7-402d-bf5b-9aa7324c36f5" providerId="ADAL" clId="{015095A8-A7E5-4954-926C-F8EF0ACCDC99}" dt="2021-10-14T05:38:13.304" v="70" actId="14100"/>
            <ac:spMkLst>
              <pc:docMk/>
              <pc:sldMasterMk cId="187034365" sldId="2147483648"/>
              <pc:sldLayoutMk cId="1552251297" sldId="2147483651"/>
              <ac:spMk id="3" creationId="{4239E416-4AB9-4031-BA3C-16663E81D671}"/>
            </ac:spMkLst>
          </pc:spChg>
        </pc:sldLayoutChg>
      </pc:sldMasterChg>
      <pc:sldMasterChg chg="modSldLayout">
        <pc:chgData name="z11101" userId="c3e75654-84f7-402d-bf5b-9aa7324c36f5" providerId="ADAL" clId="{015095A8-A7E5-4954-926C-F8EF0ACCDC99}" dt="2021-10-14T05:38:02.478" v="69" actId="14100"/>
        <pc:sldMasterMkLst>
          <pc:docMk/>
          <pc:sldMasterMk cId="3830031061" sldId="2147483660"/>
        </pc:sldMasterMkLst>
        <pc:sldLayoutChg chg="modSp mod">
          <pc:chgData name="z11101" userId="c3e75654-84f7-402d-bf5b-9aa7324c36f5" providerId="ADAL" clId="{015095A8-A7E5-4954-926C-F8EF0ACCDC99}" dt="2021-10-14T05:38:02.478" v="69" actId="14100"/>
          <pc:sldLayoutMkLst>
            <pc:docMk/>
            <pc:sldMasterMk cId="3830031061" sldId="2147483660"/>
            <pc:sldLayoutMk cId="1454721457" sldId="2147483663"/>
          </pc:sldLayoutMkLst>
          <pc:spChg chg="mod">
            <ac:chgData name="z11101" userId="c3e75654-84f7-402d-bf5b-9aa7324c36f5" providerId="ADAL" clId="{015095A8-A7E5-4954-926C-F8EF0ACCDC99}" dt="2021-10-14T05:38:02.478" v="69" actId="14100"/>
            <ac:spMkLst>
              <pc:docMk/>
              <pc:sldMasterMk cId="3830031061" sldId="2147483660"/>
              <pc:sldLayoutMk cId="1454721457" sldId="2147483663"/>
              <ac:spMk id="3" creationId="{A2E085CD-3DD9-47E8-90DC-17CD6EF20D77}"/>
            </ac:spMkLst>
          </pc:spChg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mailto:zpk@isu.ru" TargetMode="External"/><Relationship Id="rId1" Type="http://schemas.openxmlformats.org/officeDocument/2006/relationships/hyperlink" Target="mailto:priem@isu.ru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priem@isu.ru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mailto:zpk@isu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64165-269D-492D-B1FB-F3B93F211E02}" type="doc">
      <dgm:prSet loTypeId="urn:microsoft.com/office/officeart/2008/layout/Lin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4EB71F6-F4DB-41D3-B6D6-3E50FEAB681B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Факультеты</a:t>
          </a:r>
          <a:endParaRPr lang="ru-RU" sz="3200" b="1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E5C145B-29D6-401D-AA7D-EDC34614C2B3}" type="parTrans" cxnId="{686E8B8F-B226-4F4F-8A8B-CFAB72F34633}">
      <dgm:prSet/>
      <dgm:spPr/>
      <dgm:t>
        <a:bodyPr/>
        <a:lstStyle/>
        <a:p>
          <a:endParaRPr lang="ru-RU" sz="2000"/>
        </a:p>
      </dgm:t>
    </dgm:pt>
    <dgm:pt modelId="{3DFFA766-C54D-4AEA-9274-2C0C910F1776}" type="sibTrans" cxnId="{686E8B8F-B226-4F4F-8A8B-CFAB72F34633}">
      <dgm:prSet/>
      <dgm:spPr/>
      <dgm:t>
        <a:bodyPr/>
        <a:lstStyle/>
        <a:p>
          <a:endParaRPr lang="ru-RU" sz="2000"/>
        </a:p>
      </dgm:t>
    </dgm:pt>
    <dgm:pt modelId="{8809E089-904B-4E8D-8813-B6AE8C3902CC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Байкальская международная бизнес-школа;</a:t>
          </a:r>
          <a:endParaRPr lang="ru-RU" sz="1400" dirty="0"/>
        </a:p>
      </dgm:t>
    </dgm:pt>
    <dgm:pt modelId="{FCC73C93-BC1D-48FB-B97E-9122CE47D3AF}" type="parTrans" cxnId="{9E8381FA-7A8A-4B5B-BAAF-1DA339439686}">
      <dgm:prSet/>
      <dgm:spPr/>
      <dgm:t>
        <a:bodyPr/>
        <a:lstStyle/>
        <a:p>
          <a:endParaRPr lang="ru-RU" sz="2000"/>
        </a:p>
      </dgm:t>
    </dgm:pt>
    <dgm:pt modelId="{0D5B8CD9-E293-4D68-854D-7DDF4B136C22}" type="sibTrans" cxnId="{9E8381FA-7A8A-4B5B-BAAF-1DA339439686}">
      <dgm:prSet/>
      <dgm:spPr/>
      <dgm:t>
        <a:bodyPr/>
        <a:lstStyle/>
        <a:p>
          <a:endParaRPr lang="ru-RU" sz="2000"/>
        </a:p>
      </dgm:t>
    </dgm:pt>
    <dgm:pt modelId="{116EECF5-9E80-40CF-80C1-B2DB6547DFAD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Институт математики и информационных технологий</a:t>
          </a:r>
        </a:p>
      </dgm:t>
    </dgm:pt>
    <dgm:pt modelId="{8C67CF3C-389C-4727-89EB-75EF8C0B68C6}" type="parTrans" cxnId="{5FBCFFB3-2A24-454E-B603-2307FC80C7D5}">
      <dgm:prSet/>
      <dgm:spPr/>
      <dgm:t>
        <a:bodyPr/>
        <a:lstStyle/>
        <a:p>
          <a:endParaRPr lang="ru-RU" sz="2000"/>
        </a:p>
      </dgm:t>
    </dgm:pt>
    <dgm:pt modelId="{B9DF981C-29F9-408D-B8BD-EFE530865AC7}" type="sibTrans" cxnId="{5FBCFFB3-2A24-454E-B603-2307FC80C7D5}">
      <dgm:prSet/>
      <dgm:spPr/>
      <dgm:t>
        <a:bodyPr/>
        <a:lstStyle/>
        <a:p>
          <a:endParaRPr lang="ru-RU" sz="2000"/>
        </a:p>
      </dgm:t>
    </dgm:pt>
    <dgm:pt modelId="{C3387567-1AC6-41AB-AA49-8B25722E3FFF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Институт социальных наук</a:t>
          </a:r>
        </a:p>
      </dgm:t>
    </dgm:pt>
    <dgm:pt modelId="{CCD7EFF0-90CD-41B0-8D71-5A6CC99AA6A9}" type="parTrans" cxnId="{ACA74950-980D-431F-94D0-F90814A4FCF8}">
      <dgm:prSet/>
      <dgm:spPr/>
      <dgm:t>
        <a:bodyPr/>
        <a:lstStyle/>
        <a:p>
          <a:endParaRPr lang="ru-RU" sz="2000"/>
        </a:p>
      </dgm:t>
    </dgm:pt>
    <dgm:pt modelId="{8448E329-6C17-4948-83B5-21EC588DDE82}" type="sibTrans" cxnId="{ACA74950-980D-431F-94D0-F90814A4FCF8}">
      <dgm:prSet/>
      <dgm:spPr/>
      <dgm:t>
        <a:bodyPr/>
        <a:lstStyle/>
        <a:p>
          <a:endParaRPr lang="ru-RU" sz="2000"/>
        </a:p>
      </dgm:t>
    </dgm:pt>
    <dgm:pt modelId="{85F43723-CAC2-49E0-BCD5-EFA4E61CF1B0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Институт филологии, иностранных языков и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медиакоммуникации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D10B5-2AB7-4BE9-86E3-29F785F6BC15}" type="parTrans" cxnId="{9CE6CAC3-C996-41E8-8C69-6160DEAAE313}">
      <dgm:prSet/>
      <dgm:spPr/>
      <dgm:t>
        <a:bodyPr/>
        <a:lstStyle/>
        <a:p>
          <a:endParaRPr lang="ru-RU" sz="2000"/>
        </a:p>
      </dgm:t>
    </dgm:pt>
    <dgm:pt modelId="{3BCD720C-FDFF-4188-A5A7-912CF09B3BBE}" type="sibTrans" cxnId="{9CE6CAC3-C996-41E8-8C69-6160DEAAE313}">
      <dgm:prSet/>
      <dgm:spPr/>
      <dgm:t>
        <a:bodyPr/>
        <a:lstStyle/>
        <a:p>
          <a:endParaRPr lang="ru-RU" sz="2000"/>
        </a:p>
      </dgm:t>
    </dgm:pt>
    <dgm:pt modelId="{11970A79-E902-4A58-ADE9-81A7380113EA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институт экономики и лингвистики</a:t>
          </a:r>
        </a:p>
      </dgm:t>
    </dgm:pt>
    <dgm:pt modelId="{DE8B8BB3-291D-4379-8A8C-A696AB8C0E95}" type="parTrans" cxnId="{C9EE10E2-952B-4A87-BE65-29E52EC8FB21}">
      <dgm:prSet/>
      <dgm:spPr/>
      <dgm:t>
        <a:bodyPr/>
        <a:lstStyle/>
        <a:p>
          <a:endParaRPr lang="ru-RU" sz="2000"/>
        </a:p>
      </dgm:t>
    </dgm:pt>
    <dgm:pt modelId="{E2161971-7226-4DD5-A70B-EFF94D8A07EE}" type="sibTrans" cxnId="{C9EE10E2-952B-4A87-BE65-29E52EC8FB21}">
      <dgm:prSet/>
      <dgm:spPr/>
      <dgm:t>
        <a:bodyPr/>
        <a:lstStyle/>
        <a:p>
          <a:endParaRPr lang="ru-RU" sz="2000"/>
        </a:p>
      </dgm:t>
    </dgm:pt>
    <dgm:pt modelId="{86834A6A-1D8B-4116-A7D6-01999AB60A67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институт</a:t>
          </a:r>
        </a:p>
      </dgm:t>
    </dgm:pt>
    <dgm:pt modelId="{EDDB427D-00E4-4B82-A493-5185D2530B44}" type="parTrans" cxnId="{CFB770C6-9B52-426E-B639-B300363F194A}">
      <dgm:prSet/>
      <dgm:spPr/>
      <dgm:t>
        <a:bodyPr/>
        <a:lstStyle/>
        <a:p>
          <a:endParaRPr lang="ru-RU" sz="2000"/>
        </a:p>
      </dgm:t>
    </dgm:pt>
    <dgm:pt modelId="{A4DDF591-E617-4A4C-ACF8-EE936DB6EB99}" type="sibTrans" cxnId="{CFB770C6-9B52-426E-B639-B300363F194A}">
      <dgm:prSet/>
      <dgm:spPr/>
      <dgm:t>
        <a:bodyPr/>
        <a:lstStyle/>
        <a:p>
          <a:endParaRPr lang="ru-RU" sz="2000"/>
        </a:p>
      </dgm:t>
    </dgm:pt>
    <dgm:pt modelId="{142C1775-94EA-491A-A846-625BE66D1E05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Юридический институт</a:t>
          </a:r>
        </a:p>
      </dgm:t>
    </dgm:pt>
    <dgm:pt modelId="{19A924CC-83C8-45A7-A5D0-05415DFF12C2}" type="parTrans" cxnId="{9134D2D2-96CB-446F-A88D-D80E3821A78E}">
      <dgm:prSet/>
      <dgm:spPr/>
      <dgm:t>
        <a:bodyPr/>
        <a:lstStyle/>
        <a:p>
          <a:endParaRPr lang="ru-RU" sz="2000"/>
        </a:p>
      </dgm:t>
    </dgm:pt>
    <dgm:pt modelId="{F967EE04-AAF1-440C-A1DB-EA86F0878709}" type="sibTrans" cxnId="{9134D2D2-96CB-446F-A88D-D80E3821A78E}">
      <dgm:prSet/>
      <dgm:spPr/>
      <dgm:t>
        <a:bodyPr/>
        <a:lstStyle/>
        <a:p>
          <a:endParaRPr lang="ru-RU" sz="2000"/>
        </a:p>
      </dgm:t>
    </dgm:pt>
    <dgm:pt modelId="{DEA1C4D9-1B1B-42D6-A144-A51096CB1A17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rPr>
            <a:t>Институты</a:t>
          </a:r>
          <a:endParaRPr lang="ru-RU" sz="3200" b="1" dirty="0">
            <a:solidFill>
              <a:schemeClr val="accent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F60CBA-8E7F-4C12-84C0-B207D7E6D83F}" type="sibTrans" cxnId="{5EE4DA5B-A7EA-4E9E-BBF8-CA3A9C185CFB}">
      <dgm:prSet/>
      <dgm:spPr/>
      <dgm:t>
        <a:bodyPr/>
        <a:lstStyle/>
        <a:p>
          <a:endParaRPr lang="ru-RU" sz="2000"/>
        </a:p>
      </dgm:t>
    </dgm:pt>
    <dgm:pt modelId="{CAC18E48-C6B8-46B5-8098-BDF432B2C08C}" type="parTrans" cxnId="{5EE4DA5B-A7EA-4E9E-BBF8-CA3A9C185CFB}">
      <dgm:prSet/>
      <dgm:spPr/>
      <dgm:t>
        <a:bodyPr/>
        <a:lstStyle/>
        <a:p>
          <a:endParaRPr lang="ru-RU" sz="2000"/>
        </a:p>
      </dgm:t>
    </dgm:pt>
    <dgm:pt modelId="{20F7B0FA-D97A-4007-A9D0-B18A1EF462EA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Факультет бизнес-коммуникаций и информатики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043651-EA89-4624-97FB-ABE03C3BA191}" type="sibTrans" cxnId="{A6F73BDC-BA2E-4042-AD60-C91FA300DA69}">
      <dgm:prSet/>
      <dgm:spPr/>
      <dgm:t>
        <a:bodyPr/>
        <a:lstStyle/>
        <a:p>
          <a:endParaRPr lang="ru-RU" sz="2000"/>
        </a:p>
      </dgm:t>
    </dgm:pt>
    <dgm:pt modelId="{D35931CE-0FAA-4FCF-ADA1-376DD7847DF4}" type="parTrans" cxnId="{A6F73BDC-BA2E-4042-AD60-C91FA300DA69}">
      <dgm:prSet/>
      <dgm:spPr/>
      <dgm:t>
        <a:bodyPr/>
        <a:lstStyle/>
        <a:p>
          <a:endParaRPr lang="ru-RU" sz="2000"/>
        </a:p>
      </dgm:t>
    </dgm:pt>
    <dgm:pt modelId="{402052A0-7D87-41CA-BAC1-D7BEC67994A2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Химический факультет</a:t>
          </a:r>
        </a:p>
      </dgm:t>
    </dgm:pt>
    <dgm:pt modelId="{EF133D1C-0D59-46D6-88B9-023508CF0E57}" type="sibTrans" cxnId="{04C2D23F-BCEE-464E-B35A-1DF788B45FD7}">
      <dgm:prSet/>
      <dgm:spPr/>
      <dgm:t>
        <a:bodyPr/>
        <a:lstStyle/>
        <a:p>
          <a:endParaRPr lang="ru-RU" sz="2000"/>
        </a:p>
      </dgm:t>
    </dgm:pt>
    <dgm:pt modelId="{934D48C4-5B55-42AC-B834-A7904353A0B1}" type="parTrans" cxnId="{04C2D23F-BCEE-464E-B35A-1DF788B45FD7}">
      <dgm:prSet/>
      <dgm:spPr/>
      <dgm:t>
        <a:bodyPr/>
        <a:lstStyle/>
        <a:p>
          <a:endParaRPr lang="ru-RU" sz="2000"/>
        </a:p>
      </dgm:t>
    </dgm:pt>
    <dgm:pt modelId="{95DD2D77-BF05-46B7-9F84-DAA10776EF79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Физический факультет</a:t>
          </a:r>
        </a:p>
      </dgm:t>
    </dgm:pt>
    <dgm:pt modelId="{4B35BC92-D767-4C6C-81E8-BEC4007CD9AF}" type="sibTrans" cxnId="{2F0C9438-ED1C-4C28-AB49-BBEEBE986A91}">
      <dgm:prSet/>
      <dgm:spPr/>
      <dgm:t>
        <a:bodyPr/>
        <a:lstStyle/>
        <a:p>
          <a:endParaRPr lang="ru-RU" sz="2000"/>
        </a:p>
      </dgm:t>
    </dgm:pt>
    <dgm:pt modelId="{4813333A-5E96-4B31-AE35-38A49B76C825}" type="parTrans" cxnId="{2F0C9438-ED1C-4C28-AB49-BBEEBE986A91}">
      <dgm:prSet/>
      <dgm:spPr/>
      <dgm:t>
        <a:bodyPr/>
        <a:lstStyle/>
        <a:p>
          <a:endParaRPr lang="ru-RU" sz="2000"/>
        </a:p>
      </dgm:t>
    </dgm:pt>
    <dgm:pt modelId="{24EBD2F4-D7BA-487B-B8DA-109059FF5BF0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Факультет психологи</a:t>
          </a:r>
        </a:p>
      </dgm:t>
    </dgm:pt>
    <dgm:pt modelId="{5D5545B9-C872-4138-B6FA-14F9127A909E}" type="sibTrans" cxnId="{3337F54A-C7CF-46FE-BA42-B651E0EAAE3E}">
      <dgm:prSet/>
      <dgm:spPr/>
      <dgm:t>
        <a:bodyPr/>
        <a:lstStyle/>
        <a:p>
          <a:endParaRPr lang="ru-RU" sz="2000"/>
        </a:p>
      </dgm:t>
    </dgm:pt>
    <dgm:pt modelId="{E251DACD-7CAD-47C0-B9D8-CCD53CA50537}" type="parTrans" cxnId="{3337F54A-C7CF-46FE-BA42-B651E0EAAE3E}">
      <dgm:prSet/>
      <dgm:spPr/>
      <dgm:t>
        <a:bodyPr/>
        <a:lstStyle/>
        <a:p>
          <a:endParaRPr lang="ru-RU" sz="2000"/>
        </a:p>
      </dgm:t>
    </dgm:pt>
    <dgm:pt modelId="{FC78B95C-7E4F-4DE3-84C5-CB4F91BBDB35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Исторический факультет</a:t>
          </a:r>
        </a:p>
      </dgm:t>
    </dgm:pt>
    <dgm:pt modelId="{889F4BD0-5B4C-411C-95D6-7F14F23D67A1}" type="sibTrans" cxnId="{D8779AB8-8BBD-4B00-AE43-D60B45FDAE39}">
      <dgm:prSet/>
      <dgm:spPr/>
      <dgm:t>
        <a:bodyPr/>
        <a:lstStyle/>
        <a:p>
          <a:endParaRPr lang="ru-RU" sz="2000"/>
        </a:p>
      </dgm:t>
    </dgm:pt>
    <dgm:pt modelId="{E706BBDA-4536-4ABC-8A22-243DEEBBD68A}" type="parTrans" cxnId="{D8779AB8-8BBD-4B00-AE43-D60B45FDAE39}">
      <dgm:prSet/>
      <dgm:spPr/>
      <dgm:t>
        <a:bodyPr/>
        <a:lstStyle/>
        <a:p>
          <a:endParaRPr lang="ru-RU" sz="2000"/>
        </a:p>
      </dgm:t>
    </dgm:pt>
    <dgm:pt modelId="{AFA3DEF9-F3B7-4C7C-AD19-868789C583E9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Геологический факультет</a:t>
          </a:r>
        </a:p>
      </dgm:t>
    </dgm:pt>
    <dgm:pt modelId="{B6445772-4A36-4822-AC24-75FE9069EAE1}" type="sibTrans" cxnId="{BDD8EBF8-17A2-4ED8-9CDA-763800F8C456}">
      <dgm:prSet/>
      <dgm:spPr/>
      <dgm:t>
        <a:bodyPr/>
        <a:lstStyle/>
        <a:p>
          <a:endParaRPr lang="ru-RU" sz="2000"/>
        </a:p>
      </dgm:t>
    </dgm:pt>
    <dgm:pt modelId="{117894B6-4164-4C90-BE05-6036DB0F5E23}" type="parTrans" cxnId="{BDD8EBF8-17A2-4ED8-9CDA-763800F8C456}">
      <dgm:prSet/>
      <dgm:spPr/>
      <dgm:t>
        <a:bodyPr/>
        <a:lstStyle/>
        <a:p>
          <a:endParaRPr lang="ru-RU" sz="2000"/>
        </a:p>
      </dgm:t>
    </dgm:pt>
    <dgm:pt modelId="{226DE686-0096-439B-8280-4B28910B1A17}">
      <dgm:prSet custT="1"/>
      <dgm:spPr/>
      <dgm:t>
        <a:bodyPr anchor="ctr"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Географический факультет</a:t>
          </a:r>
        </a:p>
      </dgm:t>
    </dgm:pt>
    <dgm:pt modelId="{F0A31641-AC35-46C1-8612-40C4100D1FBC}" type="sibTrans" cxnId="{CEA5C302-7AE1-4C30-86C3-92377BD9D941}">
      <dgm:prSet/>
      <dgm:spPr/>
      <dgm:t>
        <a:bodyPr/>
        <a:lstStyle/>
        <a:p>
          <a:endParaRPr lang="ru-RU" sz="2000"/>
        </a:p>
      </dgm:t>
    </dgm:pt>
    <dgm:pt modelId="{2F800C29-F6A1-4171-AB41-F26858CCD5F7}" type="parTrans" cxnId="{CEA5C302-7AE1-4C30-86C3-92377BD9D941}">
      <dgm:prSet/>
      <dgm:spPr/>
      <dgm:t>
        <a:bodyPr/>
        <a:lstStyle/>
        <a:p>
          <a:endParaRPr lang="ru-RU" sz="2000"/>
        </a:p>
      </dgm:t>
    </dgm:pt>
    <dgm:pt modelId="{487BC4F5-3296-4EC7-BB6E-0B78A1F49251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Биолого-почвенный факультет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4F24277-FD74-44F5-A3AB-043ED0295D49}" type="sibTrans" cxnId="{0D8B3838-38AF-4430-BBA5-5600A6D37188}">
      <dgm:prSet/>
      <dgm:spPr/>
      <dgm:t>
        <a:bodyPr/>
        <a:lstStyle/>
        <a:p>
          <a:endParaRPr lang="ru-RU" sz="2000"/>
        </a:p>
      </dgm:t>
    </dgm:pt>
    <dgm:pt modelId="{A7460BD5-6D5C-40A4-AFD1-037C56701877}" type="parTrans" cxnId="{0D8B3838-38AF-4430-BBA5-5600A6D37188}">
      <dgm:prSet/>
      <dgm:spPr/>
      <dgm:t>
        <a:bodyPr/>
        <a:lstStyle/>
        <a:p>
          <a:endParaRPr lang="ru-RU" sz="2000"/>
        </a:p>
      </dgm:t>
    </dgm:pt>
    <dgm:pt modelId="{6A090B44-10F8-43FD-BAA9-D5F510D5B5AC}" type="pres">
      <dgm:prSet presAssocID="{A8F64165-269D-492D-B1FB-F3B93F211E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6145E0-A0DA-45C0-8CDC-564EC0E79AE4}" type="pres">
      <dgm:prSet presAssocID="{84EB71F6-F4DB-41D3-B6D6-3E50FEAB681B}" presName="thickLine" presStyleLbl="alignNode1" presStyleIdx="0" presStyleCnt="2" custLinFactNeighborX="141" custLinFactNeighborY="-8025"/>
      <dgm:spPr/>
      <dgm:t>
        <a:bodyPr/>
        <a:lstStyle/>
        <a:p>
          <a:endParaRPr lang="ru-RU"/>
        </a:p>
      </dgm:t>
    </dgm:pt>
    <dgm:pt modelId="{0AF23B09-10CE-40C4-8BFC-883E1888E57E}" type="pres">
      <dgm:prSet presAssocID="{84EB71F6-F4DB-41D3-B6D6-3E50FEAB681B}" presName="horz1" presStyleCnt="0"/>
      <dgm:spPr/>
      <dgm:t>
        <a:bodyPr/>
        <a:lstStyle/>
        <a:p>
          <a:endParaRPr lang="ru-RU"/>
        </a:p>
      </dgm:t>
    </dgm:pt>
    <dgm:pt modelId="{0AF8F3C2-3329-4FCF-85B6-6530AED8D69E}" type="pres">
      <dgm:prSet presAssocID="{84EB71F6-F4DB-41D3-B6D6-3E50FEAB681B}" presName="tx1" presStyleLbl="revTx" presStyleIdx="0" presStyleCnt="17" custScaleY="23824" custLinFactNeighborX="351" custLinFactNeighborY="33701"/>
      <dgm:spPr/>
      <dgm:t>
        <a:bodyPr/>
        <a:lstStyle/>
        <a:p>
          <a:endParaRPr lang="ru-RU"/>
        </a:p>
      </dgm:t>
    </dgm:pt>
    <dgm:pt modelId="{6804DB40-62B8-4302-8726-A51600038A8F}" type="pres">
      <dgm:prSet presAssocID="{84EB71F6-F4DB-41D3-B6D6-3E50FEAB681B}" presName="vert1" presStyleCnt="0"/>
      <dgm:spPr/>
      <dgm:t>
        <a:bodyPr/>
        <a:lstStyle/>
        <a:p>
          <a:endParaRPr lang="ru-RU"/>
        </a:p>
      </dgm:t>
    </dgm:pt>
    <dgm:pt modelId="{9E2D1D64-A35C-4C29-8384-32E13F347CF8}" type="pres">
      <dgm:prSet presAssocID="{487BC4F5-3296-4EC7-BB6E-0B78A1F49251}" presName="vertSpace2a" presStyleCnt="0"/>
      <dgm:spPr/>
      <dgm:t>
        <a:bodyPr/>
        <a:lstStyle/>
        <a:p>
          <a:endParaRPr lang="ru-RU"/>
        </a:p>
      </dgm:t>
    </dgm:pt>
    <dgm:pt modelId="{62C6AB52-7357-43EB-BFB7-F8AE6755BBB7}" type="pres">
      <dgm:prSet presAssocID="{487BC4F5-3296-4EC7-BB6E-0B78A1F49251}" presName="horz2" presStyleCnt="0"/>
      <dgm:spPr/>
      <dgm:t>
        <a:bodyPr/>
        <a:lstStyle/>
        <a:p>
          <a:endParaRPr lang="ru-RU"/>
        </a:p>
      </dgm:t>
    </dgm:pt>
    <dgm:pt modelId="{9B887C96-3F16-471C-9129-854DD8E10DF2}" type="pres">
      <dgm:prSet presAssocID="{487BC4F5-3296-4EC7-BB6E-0B78A1F49251}" presName="horzSpace2" presStyleCnt="0"/>
      <dgm:spPr/>
      <dgm:t>
        <a:bodyPr/>
        <a:lstStyle/>
        <a:p>
          <a:endParaRPr lang="ru-RU"/>
        </a:p>
      </dgm:t>
    </dgm:pt>
    <dgm:pt modelId="{120EF34B-F1D4-43E3-8F77-BE9DEC380900}" type="pres">
      <dgm:prSet presAssocID="{487BC4F5-3296-4EC7-BB6E-0B78A1F49251}" presName="tx2" presStyleLbl="revTx" presStyleIdx="1" presStyleCnt="17"/>
      <dgm:spPr/>
      <dgm:t>
        <a:bodyPr/>
        <a:lstStyle/>
        <a:p>
          <a:endParaRPr lang="ru-RU"/>
        </a:p>
      </dgm:t>
    </dgm:pt>
    <dgm:pt modelId="{21A62252-6321-4AC7-9895-1CBF2B518250}" type="pres">
      <dgm:prSet presAssocID="{487BC4F5-3296-4EC7-BB6E-0B78A1F49251}" presName="vert2" presStyleCnt="0"/>
      <dgm:spPr/>
      <dgm:t>
        <a:bodyPr/>
        <a:lstStyle/>
        <a:p>
          <a:endParaRPr lang="ru-RU"/>
        </a:p>
      </dgm:t>
    </dgm:pt>
    <dgm:pt modelId="{35083EC0-A176-4262-B548-3373F8106102}" type="pres">
      <dgm:prSet presAssocID="{487BC4F5-3296-4EC7-BB6E-0B78A1F49251}" presName="thinLine2b" presStyleLbl="callout" presStyleIdx="0" presStyleCnt="15"/>
      <dgm:spPr/>
      <dgm:t>
        <a:bodyPr/>
        <a:lstStyle/>
        <a:p>
          <a:endParaRPr lang="ru-RU"/>
        </a:p>
      </dgm:t>
    </dgm:pt>
    <dgm:pt modelId="{A902572C-FFFB-439D-88BB-3455150631F7}" type="pres">
      <dgm:prSet presAssocID="{487BC4F5-3296-4EC7-BB6E-0B78A1F49251}" presName="vertSpace2b" presStyleCnt="0"/>
      <dgm:spPr/>
      <dgm:t>
        <a:bodyPr/>
        <a:lstStyle/>
        <a:p>
          <a:endParaRPr lang="ru-RU"/>
        </a:p>
      </dgm:t>
    </dgm:pt>
    <dgm:pt modelId="{DC125203-7551-40BA-8242-3BDE8C89E1E6}" type="pres">
      <dgm:prSet presAssocID="{226DE686-0096-439B-8280-4B28910B1A17}" presName="horz2" presStyleCnt="0"/>
      <dgm:spPr/>
      <dgm:t>
        <a:bodyPr/>
        <a:lstStyle/>
        <a:p>
          <a:endParaRPr lang="ru-RU"/>
        </a:p>
      </dgm:t>
    </dgm:pt>
    <dgm:pt modelId="{50FF6727-D32B-4F05-AE32-2810653F1875}" type="pres">
      <dgm:prSet presAssocID="{226DE686-0096-439B-8280-4B28910B1A17}" presName="horzSpace2" presStyleCnt="0"/>
      <dgm:spPr/>
      <dgm:t>
        <a:bodyPr/>
        <a:lstStyle/>
        <a:p>
          <a:endParaRPr lang="ru-RU"/>
        </a:p>
      </dgm:t>
    </dgm:pt>
    <dgm:pt modelId="{284C8F3E-D4A1-4D67-8B4B-6DE1BF55C5AA}" type="pres">
      <dgm:prSet presAssocID="{226DE686-0096-439B-8280-4B28910B1A17}" presName="tx2" presStyleLbl="revTx" presStyleIdx="2" presStyleCnt="17"/>
      <dgm:spPr/>
      <dgm:t>
        <a:bodyPr/>
        <a:lstStyle/>
        <a:p>
          <a:endParaRPr lang="ru-RU"/>
        </a:p>
      </dgm:t>
    </dgm:pt>
    <dgm:pt modelId="{3CAA8C6E-065F-4728-A6A1-BAAF29937E7F}" type="pres">
      <dgm:prSet presAssocID="{226DE686-0096-439B-8280-4B28910B1A17}" presName="vert2" presStyleCnt="0"/>
      <dgm:spPr/>
      <dgm:t>
        <a:bodyPr/>
        <a:lstStyle/>
        <a:p>
          <a:endParaRPr lang="ru-RU"/>
        </a:p>
      </dgm:t>
    </dgm:pt>
    <dgm:pt modelId="{01F19CBC-F4F2-408A-860E-ABA0B8B1D6B2}" type="pres">
      <dgm:prSet presAssocID="{226DE686-0096-439B-8280-4B28910B1A17}" presName="thinLine2b" presStyleLbl="callout" presStyleIdx="1" presStyleCnt="15"/>
      <dgm:spPr/>
      <dgm:t>
        <a:bodyPr/>
        <a:lstStyle/>
        <a:p>
          <a:endParaRPr lang="ru-RU"/>
        </a:p>
      </dgm:t>
    </dgm:pt>
    <dgm:pt modelId="{04D7DE9A-B331-4111-B52B-B7A49A05688B}" type="pres">
      <dgm:prSet presAssocID="{226DE686-0096-439B-8280-4B28910B1A17}" presName="vertSpace2b" presStyleCnt="0"/>
      <dgm:spPr/>
      <dgm:t>
        <a:bodyPr/>
        <a:lstStyle/>
        <a:p>
          <a:endParaRPr lang="ru-RU"/>
        </a:p>
      </dgm:t>
    </dgm:pt>
    <dgm:pt modelId="{67CCC85D-16AC-4252-BB73-039E6EB88237}" type="pres">
      <dgm:prSet presAssocID="{AFA3DEF9-F3B7-4C7C-AD19-868789C583E9}" presName="horz2" presStyleCnt="0"/>
      <dgm:spPr/>
      <dgm:t>
        <a:bodyPr/>
        <a:lstStyle/>
        <a:p>
          <a:endParaRPr lang="ru-RU"/>
        </a:p>
      </dgm:t>
    </dgm:pt>
    <dgm:pt modelId="{3AAD173D-C31E-4559-A620-FBA26FB430D9}" type="pres">
      <dgm:prSet presAssocID="{AFA3DEF9-F3B7-4C7C-AD19-868789C583E9}" presName="horzSpace2" presStyleCnt="0"/>
      <dgm:spPr/>
      <dgm:t>
        <a:bodyPr/>
        <a:lstStyle/>
        <a:p>
          <a:endParaRPr lang="ru-RU"/>
        </a:p>
      </dgm:t>
    </dgm:pt>
    <dgm:pt modelId="{F7544A05-D306-4E47-9410-F58E204275E1}" type="pres">
      <dgm:prSet presAssocID="{AFA3DEF9-F3B7-4C7C-AD19-868789C583E9}" presName="tx2" presStyleLbl="revTx" presStyleIdx="3" presStyleCnt="17"/>
      <dgm:spPr/>
      <dgm:t>
        <a:bodyPr/>
        <a:lstStyle/>
        <a:p>
          <a:endParaRPr lang="ru-RU"/>
        </a:p>
      </dgm:t>
    </dgm:pt>
    <dgm:pt modelId="{2524A1B2-ACEC-4DBA-9F4E-39D57D73085A}" type="pres">
      <dgm:prSet presAssocID="{AFA3DEF9-F3B7-4C7C-AD19-868789C583E9}" presName="vert2" presStyleCnt="0"/>
      <dgm:spPr/>
      <dgm:t>
        <a:bodyPr/>
        <a:lstStyle/>
        <a:p>
          <a:endParaRPr lang="ru-RU"/>
        </a:p>
      </dgm:t>
    </dgm:pt>
    <dgm:pt modelId="{0A7027FF-D825-44FE-894D-6CA12FC2BEB2}" type="pres">
      <dgm:prSet presAssocID="{AFA3DEF9-F3B7-4C7C-AD19-868789C583E9}" presName="thinLine2b" presStyleLbl="callout" presStyleIdx="2" presStyleCnt="15"/>
      <dgm:spPr/>
      <dgm:t>
        <a:bodyPr/>
        <a:lstStyle/>
        <a:p>
          <a:endParaRPr lang="ru-RU"/>
        </a:p>
      </dgm:t>
    </dgm:pt>
    <dgm:pt modelId="{069870CD-2EF6-4CD7-88B7-A228523D69D0}" type="pres">
      <dgm:prSet presAssocID="{AFA3DEF9-F3B7-4C7C-AD19-868789C583E9}" presName="vertSpace2b" presStyleCnt="0"/>
      <dgm:spPr/>
      <dgm:t>
        <a:bodyPr/>
        <a:lstStyle/>
        <a:p>
          <a:endParaRPr lang="ru-RU"/>
        </a:p>
      </dgm:t>
    </dgm:pt>
    <dgm:pt modelId="{8366FB93-9F33-4AFB-B0BC-D419D25AF5C5}" type="pres">
      <dgm:prSet presAssocID="{FC78B95C-7E4F-4DE3-84C5-CB4F91BBDB35}" presName="horz2" presStyleCnt="0"/>
      <dgm:spPr/>
      <dgm:t>
        <a:bodyPr/>
        <a:lstStyle/>
        <a:p>
          <a:endParaRPr lang="ru-RU"/>
        </a:p>
      </dgm:t>
    </dgm:pt>
    <dgm:pt modelId="{B1F53C30-8490-422E-862B-9837E0926406}" type="pres">
      <dgm:prSet presAssocID="{FC78B95C-7E4F-4DE3-84C5-CB4F91BBDB35}" presName="horzSpace2" presStyleCnt="0"/>
      <dgm:spPr/>
      <dgm:t>
        <a:bodyPr/>
        <a:lstStyle/>
        <a:p>
          <a:endParaRPr lang="ru-RU"/>
        </a:p>
      </dgm:t>
    </dgm:pt>
    <dgm:pt modelId="{4D4FE12D-D0F8-4E1D-A252-7F9191436913}" type="pres">
      <dgm:prSet presAssocID="{FC78B95C-7E4F-4DE3-84C5-CB4F91BBDB35}" presName="tx2" presStyleLbl="revTx" presStyleIdx="4" presStyleCnt="17"/>
      <dgm:spPr/>
      <dgm:t>
        <a:bodyPr/>
        <a:lstStyle/>
        <a:p>
          <a:endParaRPr lang="ru-RU"/>
        </a:p>
      </dgm:t>
    </dgm:pt>
    <dgm:pt modelId="{E694008B-755D-4571-AB46-11D428CCC6A1}" type="pres">
      <dgm:prSet presAssocID="{FC78B95C-7E4F-4DE3-84C5-CB4F91BBDB35}" presName="vert2" presStyleCnt="0"/>
      <dgm:spPr/>
      <dgm:t>
        <a:bodyPr/>
        <a:lstStyle/>
        <a:p>
          <a:endParaRPr lang="ru-RU"/>
        </a:p>
      </dgm:t>
    </dgm:pt>
    <dgm:pt modelId="{88561197-6505-4E0D-A1E8-913802506CD7}" type="pres">
      <dgm:prSet presAssocID="{FC78B95C-7E4F-4DE3-84C5-CB4F91BBDB35}" presName="thinLine2b" presStyleLbl="callout" presStyleIdx="3" presStyleCnt="15"/>
      <dgm:spPr/>
      <dgm:t>
        <a:bodyPr/>
        <a:lstStyle/>
        <a:p>
          <a:endParaRPr lang="ru-RU"/>
        </a:p>
      </dgm:t>
    </dgm:pt>
    <dgm:pt modelId="{BCE2650A-5E73-48B6-BC98-960B2FC5B21E}" type="pres">
      <dgm:prSet presAssocID="{FC78B95C-7E4F-4DE3-84C5-CB4F91BBDB35}" presName="vertSpace2b" presStyleCnt="0"/>
      <dgm:spPr/>
      <dgm:t>
        <a:bodyPr/>
        <a:lstStyle/>
        <a:p>
          <a:endParaRPr lang="ru-RU"/>
        </a:p>
      </dgm:t>
    </dgm:pt>
    <dgm:pt modelId="{41F095B7-AC2D-403F-B4ED-7143A35BC541}" type="pres">
      <dgm:prSet presAssocID="{24EBD2F4-D7BA-487B-B8DA-109059FF5BF0}" presName="horz2" presStyleCnt="0"/>
      <dgm:spPr/>
      <dgm:t>
        <a:bodyPr/>
        <a:lstStyle/>
        <a:p>
          <a:endParaRPr lang="ru-RU"/>
        </a:p>
      </dgm:t>
    </dgm:pt>
    <dgm:pt modelId="{0D49C62D-C60A-4171-BC71-545F306A0070}" type="pres">
      <dgm:prSet presAssocID="{24EBD2F4-D7BA-487B-B8DA-109059FF5BF0}" presName="horzSpace2" presStyleCnt="0"/>
      <dgm:spPr/>
      <dgm:t>
        <a:bodyPr/>
        <a:lstStyle/>
        <a:p>
          <a:endParaRPr lang="ru-RU"/>
        </a:p>
      </dgm:t>
    </dgm:pt>
    <dgm:pt modelId="{94569BA6-FED2-449E-99A6-989E3E943BC0}" type="pres">
      <dgm:prSet presAssocID="{24EBD2F4-D7BA-487B-B8DA-109059FF5BF0}" presName="tx2" presStyleLbl="revTx" presStyleIdx="5" presStyleCnt="17"/>
      <dgm:spPr/>
      <dgm:t>
        <a:bodyPr/>
        <a:lstStyle/>
        <a:p>
          <a:endParaRPr lang="ru-RU"/>
        </a:p>
      </dgm:t>
    </dgm:pt>
    <dgm:pt modelId="{C247502F-ECAB-4D1A-8F23-4BD2955FFEA8}" type="pres">
      <dgm:prSet presAssocID="{24EBD2F4-D7BA-487B-B8DA-109059FF5BF0}" presName="vert2" presStyleCnt="0"/>
      <dgm:spPr/>
      <dgm:t>
        <a:bodyPr/>
        <a:lstStyle/>
        <a:p>
          <a:endParaRPr lang="ru-RU"/>
        </a:p>
      </dgm:t>
    </dgm:pt>
    <dgm:pt modelId="{E9667FB8-E2A8-49A0-A6CB-6A7ED2640E5F}" type="pres">
      <dgm:prSet presAssocID="{24EBD2F4-D7BA-487B-B8DA-109059FF5BF0}" presName="thinLine2b" presStyleLbl="callout" presStyleIdx="4" presStyleCnt="15"/>
      <dgm:spPr/>
      <dgm:t>
        <a:bodyPr/>
        <a:lstStyle/>
        <a:p>
          <a:endParaRPr lang="ru-RU"/>
        </a:p>
      </dgm:t>
    </dgm:pt>
    <dgm:pt modelId="{F8DC73AE-4803-4007-9428-C51237B5E32F}" type="pres">
      <dgm:prSet presAssocID="{24EBD2F4-D7BA-487B-B8DA-109059FF5BF0}" presName="vertSpace2b" presStyleCnt="0"/>
      <dgm:spPr/>
      <dgm:t>
        <a:bodyPr/>
        <a:lstStyle/>
        <a:p>
          <a:endParaRPr lang="ru-RU"/>
        </a:p>
      </dgm:t>
    </dgm:pt>
    <dgm:pt modelId="{095174BF-D289-466B-BEEE-C9F8863DD389}" type="pres">
      <dgm:prSet presAssocID="{95DD2D77-BF05-46B7-9F84-DAA10776EF79}" presName="horz2" presStyleCnt="0"/>
      <dgm:spPr/>
      <dgm:t>
        <a:bodyPr/>
        <a:lstStyle/>
        <a:p>
          <a:endParaRPr lang="ru-RU"/>
        </a:p>
      </dgm:t>
    </dgm:pt>
    <dgm:pt modelId="{DE438FD1-9F1D-4FA0-A19F-954A757E3680}" type="pres">
      <dgm:prSet presAssocID="{95DD2D77-BF05-46B7-9F84-DAA10776EF79}" presName="horzSpace2" presStyleCnt="0"/>
      <dgm:spPr/>
      <dgm:t>
        <a:bodyPr/>
        <a:lstStyle/>
        <a:p>
          <a:endParaRPr lang="ru-RU"/>
        </a:p>
      </dgm:t>
    </dgm:pt>
    <dgm:pt modelId="{2B773E2D-E68A-4B97-AC45-756433E993FE}" type="pres">
      <dgm:prSet presAssocID="{95DD2D77-BF05-46B7-9F84-DAA10776EF79}" presName="tx2" presStyleLbl="revTx" presStyleIdx="6" presStyleCnt="17"/>
      <dgm:spPr/>
      <dgm:t>
        <a:bodyPr/>
        <a:lstStyle/>
        <a:p>
          <a:endParaRPr lang="ru-RU"/>
        </a:p>
      </dgm:t>
    </dgm:pt>
    <dgm:pt modelId="{7B7878CA-57F0-4AB9-A0C5-C387193BD20B}" type="pres">
      <dgm:prSet presAssocID="{95DD2D77-BF05-46B7-9F84-DAA10776EF79}" presName="vert2" presStyleCnt="0"/>
      <dgm:spPr/>
      <dgm:t>
        <a:bodyPr/>
        <a:lstStyle/>
        <a:p>
          <a:endParaRPr lang="ru-RU"/>
        </a:p>
      </dgm:t>
    </dgm:pt>
    <dgm:pt modelId="{E0F63E13-E18A-433F-B886-F76D8A0C52A3}" type="pres">
      <dgm:prSet presAssocID="{95DD2D77-BF05-46B7-9F84-DAA10776EF79}" presName="thinLine2b" presStyleLbl="callout" presStyleIdx="5" presStyleCnt="15"/>
      <dgm:spPr/>
      <dgm:t>
        <a:bodyPr/>
        <a:lstStyle/>
        <a:p>
          <a:endParaRPr lang="ru-RU"/>
        </a:p>
      </dgm:t>
    </dgm:pt>
    <dgm:pt modelId="{D8400970-8BC3-494D-9ADA-49B2C114B864}" type="pres">
      <dgm:prSet presAssocID="{95DD2D77-BF05-46B7-9F84-DAA10776EF79}" presName="vertSpace2b" presStyleCnt="0"/>
      <dgm:spPr/>
      <dgm:t>
        <a:bodyPr/>
        <a:lstStyle/>
        <a:p>
          <a:endParaRPr lang="ru-RU"/>
        </a:p>
      </dgm:t>
    </dgm:pt>
    <dgm:pt modelId="{9BFF5471-DC4F-4482-A3D9-923A28D3929D}" type="pres">
      <dgm:prSet presAssocID="{402052A0-7D87-41CA-BAC1-D7BEC67994A2}" presName="horz2" presStyleCnt="0"/>
      <dgm:spPr/>
      <dgm:t>
        <a:bodyPr/>
        <a:lstStyle/>
        <a:p>
          <a:endParaRPr lang="ru-RU"/>
        </a:p>
      </dgm:t>
    </dgm:pt>
    <dgm:pt modelId="{D5B6DFE2-1FBE-42F4-A6F8-2E2363906388}" type="pres">
      <dgm:prSet presAssocID="{402052A0-7D87-41CA-BAC1-D7BEC67994A2}" presName="horzSpace2" presStyleCnt="0"/>
      <dgm:spPr/>
      <dgm:t>
        <a:bodyPr/>
        <a:lstStyle/>
        <a:p>
          <a:endParaRPr lang="ru-RU"/>
        </a:p>
      </dgm:t>
    </dgm:pt>
    <dgm:pt modelId="{BD3200A5-78CC-4962-A8D4-7F0E49DAB9C6}" type="pres">
      <dgm:prSet presAssocID="{402052A0-7D87-41CA-BAC1-D7BEC67994A2}" presName="tx2" presStyleLbl="revTx" presStyleIdx="7" presStyleCnt="17"/>
      <dgm:spPr/>
      <dgm:t>
        <a:bodyPr/>
        <a:lstStyle/>
        <a:p>
          <a:endParaRPr lang="ru-RU"/>
        </a:p>
      </dgm:t>
    </dgm:pt>
    <dgm:pt modelId="{CE8B4B63-10F3-4B3D-915A-21AE856FC3EF}" type="pres">
      <dgm:prSet presAssocID="{402052A0-7D87-41CA-BAC1-D7BEC67994A2}" presName="vert2" presStyleCnt="0"/>
      <dgm:spPr/>
      <dgm:t>
        <a:bodyPr/>
        <a:lstStyle/>
        <a:p>
          <a:endParaRPr lang="ru-RU"/>
        </a:p>
      </dgm:t>
    </dgm:pt>
    <dgm:pt modelId="{6DF643AC-2A37-4A8C-B8B1-715B8B8BA05B}" type="pres">
      <dgm:prSet presAssocID="{402052A0-7D87-41CA-BAC1-D7BEC67994A2}" presName="thinLine2b" presStyleLbl="callout" presStyleIdx="6" presStyleCnt="15"/>
      <dgm:spPr/>
      <dgm:t>
        <a:bodyPr/>
        <a:lstStyle/>
        <a:p>
          <a:endParaRPr lang="ru-RU"/>
        </a:p>
      </dgm:t>
    </dgm:pt>
    <dgm:pt modelId="{D030BCAB-6B7E-465D-8537-7A330DA9B86A}" type="pres">
      <dgm:prSet presAssocID="{402052A0-7D87-41CA-BAC1-D7BEC67994A2}" presName="vertSpace2b" presStyleCnt="0"/>
      <dgm:spPr/>
      <dgm:t>
        <a:bodyPr/>
        <a:lstStyle/>
        <a:p>
          <a:endParaRPr lang="ru-RU"/>
        </a:p>
      </dgm:t>
    </dgm:pt>
    <dgm:pt modelId="{38DE5FDA-94B0-41D9-82BA-D672981D1087}" type="pres">
      <dgm:prSet presAssocID="{20F7B0FA-D97A-4007-A9D0-B18A1EF462EA}" presName="horz2" presStyleCnt="0"/>
      <dgm:spPr/>
      <dgm:t>
        <a:bodyPr/>
        <a:lstStyle/>
        <a:p>
          <a:endParaRPr lang="ru-RU"/>
        </a:p>
      </dgm:t>
    </dgm:pt>
    <dgm:pt modelId="{69D9D869-78A5-45B1-AFD8-B96C57376F0F}" type="pres">
      <dgm:prSet presAssocID="{20F7B0FA-D97A-4007-A9D0-B18A1EF462EA}" presName="horzSpace2" presStyleCnt="0"/>
      <dgm:spPr/>
      <dgm:t>
        <a:bodyPr/>
        <a:lstStyle/>
        <a:p>
          <a:endParaRPr lang="ru-RU"/>
        </a:p>
      </dgm:t>
    </dgm:pt>
    <dgm:pt modelId="{7CB56A1B-C72D-4347-B343-00CAA77F0B9E}" type="pres">
      <dgm:prSet presAssocID="{20F7B0FA-D97A-4007-A9D0-B18A1EF462EA}" presName="tx2" presStyleLbl="revTx" presStyleIdx="8" presStyleCnt="17"/>
      <dgm:spPr/>
      <dgm:t>
        <a:bodyPr/>
        <a:lstStyle/>
        <a:p>
          <a:endParaRPr lang="ru-RU"/>
        </a:p>
      </dgm:t>
    </dgm:pt>
    <dgm:pt modelId="{BF3245CA-A682-4287-B567-E32A43BAAEE1}" type="pres">
      <dgm:prSet presAssocID="{20F7B0FA-D97A-4007-A9D0-B18A1EF462EA}" presName="vert2" presStyleCnt="0"/>
      <dgm:spPr/>
      <dgm:t>
        <a:bodyPr/>
        <a:lstStyle/>
        <a:p>
          <a:endParaRPr lang="ru-RU"/>
        </a:p>
      </dgm:t>
    </dgm:pt>
    <dgm:pt modelId="{BFF55678-E90B-4316-B08A-D91B544011BB}" type="pres">
      <dgm:prSet presAssocID="{20F7B0FA-D97A-4007-A9D0-B18A1EF462EA}" presName="thinLine2b" presStyleLbl="callout" presStyleIdx="7" presStyleCnt="15"/>
      <dgm:spPr/>
      <dgm:t>
        <a:bodyPr/>
        <a:lstStyle/>
        <a:p>
          <a:endParaRPr lang="ru-RU"/>
        </a:p>
      </dgm:t>
    </dgm:pt>
    <dgm:pt modelId="{9D216C90-5D42-4A10-990B-609D18AE978C}" type="pres">
      <dgm:prSet presAssocID="{20F7B0FA-D97A-4007-A9D0-B18A1EF462EA}" presName="vertSpace2b" presStyleCnt="0"/>
      <dgm:spPr/>
      <dgm:t>
        <a:bodyPr/>
        <a:lstStyle/>
        <a:p>
          <a:endParaRPr lang="ru-RU"/>
        </a:p>
      </dgm:t>
    </dgm:pt>
    <dgm:pt modelId="{2B63E874-0451-4B1B-8095-AE0E56D8FEA5}" type="pres">
      <dgm:prSet presAssocID="{DEA1C4D9-1B1B-42D6-A144-A51096CB1A17}" presName="thickLine" presStyleLbl="alignNode1" presStyleIdx="1" presStyleCnt="2"/>
      <dgm:spPr/>
      <dgm:t>
        <a:bodyPr/>
        <a:lstStyle/>
        <a:p>
          <a:endParaRPr lang="ru-RU"/>
        </a:p>
      </dgm:t>
    </dgm:pt>
    <dgm:pt modelId="{4E552FE7-93EA-4448-95D5-2FB70F8C33BA}" type="pres">
      <dgm:prSet presAssocID="{DEA1C4D9-1B1B-42D6-A144-A51096CB1A17}" presName="horz1" presStyleCnt="0"/>
      <dgm:spPr/>
      <dgm:t>
        <a:bodyPr/>
        <a:lstStyle/>
        <a:p>
          <a:endParaRPr lang="ru-RU"/>
        </a:p>
      </dgm:t>
    </dgm:pt>
    <dgm:pt modelId="{321D49FD-13E3-458A-B9AF-F3C7CA931950}" type="pres">
      <dgm:prSet presAssocID="{DEA1C4D9-1B1B-42D6-A144-A51096CB1A17}" presName="tx1" presStyleLbl="revTx" presStyleIdx="9" presStyleCnt="17" custScaleY="26327" custLinFactNeighborX="175" custLinFactNeighborY="27909"/>
      <dgm:spPr/>
      <dgm:t>
        <a:bodyPr/>
        <a:lstStyle/>
        <a:p>
          <a:endParaRPr lang="ru-RU"/>
        </a:p>
      </dgm:t>
    </dgm:pt>
    <dgm:pt modelId="{AEA2A012-0577-4251-8216-2DC093D61765}" type="pres">
      <dgm:prSet presAssocID="{DEA1C4D9-1B1B-42D6-A144-A51096CB1A17}" presName="vert1" presStyleCnt="0"/>
      <dgm:spPr/>
      <dgm:t>
        <a:bodyPr/>
        <a:lstStyle/>
        <a:p>
          <a:endParaRPr lang="ru-RU"/>
        </a:p>
      </dgm:t>
    </dgm:pt>
    <dgm:pt modelId="{2594546B-7E99-4351-B47B-02C2FC091C7B}" type="pres">
      <dgm:prSet presAssocID="{8809E089-904B-4E8D-8813-B6AE8C3902CC}" presName="vertSpace2a" presStyleCnt="0"/>
      <dgm:spPr/>
      <dgm:t>
        <a:bodyPr/>
        <a:lstStyle/>
        <a:p>
          <a:endParaRPr lang="ru-RU"/>
        </a:p>
      </dgm:t>
    </dgm:pt>
    <dgm:pt modelId="{EE91C524-5483-4A87-A565-61063584D37C}" type="pres">
      <dgm:prSet presAssocID="{8809E089-904B-4E8D-8813-B6AE8C3902CC}" presName="horz2" presStyleCnt="0"/>
      <dgm:spPr/>
      <dgm:t>
        <a:bodyPr/>
        <a:lstStyle/>
        <a:p>
          <a:endParaRPr lang="ru-RU"/>
        </a:p>
      </dgm:t>
    </dgm:pt>
    <dgm:pt modelId="{A77BA2B5-689E-4095-9B3B-CB26907A78EE}" type="pres">
      <dgm:prSet presAssocID="{8809E089-904B-4E8D-8813-B6AE8C3902CC}" presName="horzSpace2" presStyleCnt="0"/>
      <dgm:spPr/>
      <dgm:t>
        <a:bodyPr/>
        <a:lstStyle/>
        <a:p>
          <a:endParaRPr lang="ru-RU"/>
        </a:p>
      </dgm:t>
    </dgm:pt>
    <dgm:pt modelId="{8098439D-0F65-44B0-86C4-92CA359B3E72}" type="pres">
      <dgm:prSet presAssocID="{8809E089-904B-4E8D-8813-B6AE8C3902CC}" presName="tx2" presStyleLbl="revTx" presStyleIdx="10" presStyleCnt="17"/>
      <dgm:spPr/>
      <dgm:t>
        <a:bodyPr/>
        <a:lstStyle/>
        <a:p>
          <a:endParaRPr lang="ru-RU"/>
        </a:p>
      </dgm:t>
    </dgm:pt>
    <dgm:pt modelId="{89764924-4090-496C-8BDE-29CD46D0F4CE}" type="pres">
      <dgm:prSet presAssocID="{8809E089-904B-4E8D-8813-B6AE8C3902CC}" presName="vert2" presStyleCnt="0"/>
      <dgm:spPr/>
      <dgm:t>
        <a:bodyPr/>
        <a:lstStyle/>
        <a:p>
          <a:endParaRPr lang="ru-RU"/>
        </a:p>
      </dgm:t>
    </dgm:pt>
    <dgm:pt modelId="{26AB461A-205A-46F5-BA77-FD405660D1BF}" type="pres">
      <dgm:prSet presAssocID="{8809E089-904B-4E8D-8813-B6AE8C3902CC}" presName="thinLine2b" presStyleLbl="callout" presStyleIdx="8" presStyleCnt="15"/>
      <dgm:spPr/>
      <dgm:t>
        <a:bodyPr/>
        <a:lstStyle/>
        <a:p>
          <a:endParaRPr lang="ru-RU"/>
        </a:p>
      </dgm:t>
    </dgm:pt>
    <dgm:pt modelId="{C3C3E13B-C6FF-48B9-9D3E-02D5D962DA67}" type="pres">
      <dgm:prSet presAssocID="{8809E089-904B-4E8D-8813-B6AE8C3902CC}" presName="vertSpace2b" presStyleCnt="0"/>
      <dgm:spPr/>
      <dgm:t>
        <a:bodyPr/>
        <a:lstStyle/>
        <a:p>
          <a:endParaRPr lang="ru-RU"/>
        </a:p>
      </dgm:t>
    </dgm:pt>
    <dgm:pt modelId="{08752C27-0C8F-4450-8245-C892DB5DE3AE}" type="pres">
      <dgm:prSet presAssocID="{116EECF5-9E80-40CF-80C1-B2DB6547DFAD}" presName="horz2" presStyleCnt="0"/>
      <dgm:spPr/>
      <dgm:t>
        <a:bodyPr/>
        <a:lstStyle/>
        <a:p>
          <a:endParaRPr lang="ru-RU"/>
        </a:p>
      </dgm:t>
    </dgm:pt>
    <dgm:pt modelId="{6E82ABE7-BD81-465D-89BB-E7A162B86791}" type="pres">
      <dgm:prSet presAssocID="{116EECF5-9E80-40CF-80C1-B2DB6547DFAD}" presName="horzSpace2" presStyleCnt="0"/>
      <dgm:spPr/>
      <dgm:t>
        <a:bodyPr/>
        <a:lstStyle/>
        <a:p>
          <a:endParaRPr lang="ru-RU"/>
        </a:p>
      </dgm:t>
    </dgm:pt>
    <dgm:pt modelId="{233395F1-369C-457E-9857-68C42DB596BB}" type="pres">
      <dgm:prSet presAssocID="{116EECF5-9E80-40CF-80C1-B2DB6547DFAD}" presName="tx2" presStyleLbl="revTx" presStyleIdx="11" presStyleCnt="17"/>
      <dgm:spPr/>
      <dgm:t>
        <a:bodyPr/>
        <a:lstStyle/>
        <a:p>
          <a:endParaRPr lang="ru-RU"/>
        </a:p>
      </dgm:t>
    </dgm:pt>
    <dgm:pt modelId="{A771B68C-C852-48E5-8EE8-4BA23FC30F37}" type="pres">
      <dgm:prSet presAssocID="{116EECF5-9E80-40CF-80C1-B2DB6547DFAD}" presName="vert2" presStyleCnt="0"/>
      <dgm:spPr/>
      <dgm:t>
        <a:bodyPr/>
        <a:lstStyle/>
        <a:p>
          <a:endParaRPr lang="ru-RU"/>
        </a:p>
      </dgm:t>
    </dgm:pt>
    <dgm:pt modelId="{453910F2-67A0-4853-9306-5E51482F08F4}" type="pres">
      <dgm:prSet presAssocID="{116EECF5-9E80-40CF-80C1-B2DB6547DFAD}" presName="thinLine2b" presStyleLbl="callout" presStyleIdx="9" presStyleCnt="15"/>
      <dgm:spPr/>
      <dgm:t>
        <a:bodyPr/>
        <a:lstStyle/>
        <a:p>
          <a:endParaRPr lang="ru-RU"/>
        </a:p>
      </dgm:t>
    </dgm:pt>
    <dgm:pt modelId="{D1196CD1-64F0-459B-A1D8-ACF4F18366C8}" type="pres">
      <dgm:prSet presAssocID="{116EECF5-9E80-40CF-80C1-B2DB6547DFAD}" presName="vertSpace2b" presStyleCnt="0"/>
      <dgm:spPr/>
      <dgm:t>
        <a:bodyPr/>
        <a:lstStyle/>
        <a:p>
          <a:endParaRPr lang="ru-RU"/>
        </a:p>
      </dgm:t>
    </dgm:pt>
    <dgm:pt modelId="{00E3F4C8-E6B8-40FE-BCCC-E77B8E368BAE}" type="pres">
      <dgm:prSet presAssocID="{C3387567-1AC6-41AB-AA49-8B25722E3FFF}" presName="horz2" presStyleCnt="0"/>
      <dgm:spPr/>
      <dgm:t>
        <a:bodyPr/>
        <a:lstStyle/>
        <a:p>
          <a:endParaRPr lang="ru-RU"/>
        </a:p>
      </dgm:t>
    </dgm:pt>
    <dgm:pt modelId="{CBB87352-B280-428A-84E2-F42156680367}" type="pres">
      <dgm:prSet presAssocID="{C3387567-1AC6-41AB-AA49-8B25722E3FFF}" presName="horzSpace2" presStyleCnt="0"/>
      <dgm:spPr/>
      <dgm:t>
        <a:bodyPr/>
        <a:lstStyle/>
        <a:p>
          <a:endParaRPr lang="ru-RU"/>
        </a:p>
      </dgm:t>
    </dgm:pt>
    <dgm:pt modelId="{777C9078-8E31-48A4-9234-CFB0A61EBD65}" type="pres">
      <dgm:prSet presAssocID="{C3387567-1AC6-41AB-AA49-8B25722E3FFF}" presName="tx2" presStyleLbl="revTx" presStyleIdx="12" presStyleCnt="17"/>
      <dgm:spPr/>
      <dgm:t>
        <a:bodyPr/>
        <a:lstStyle/>
        <a:p>
          <a:endParaRPr lang="ru-RU"/>
        </a:p>
      </dgm:t>
    </dgm:pt>
    <dgm:pt modelId="{432A07DE-2CB3-414B-A9ED-7EB64DE2D558}" type="pres">
      <dgm:prSet presAssocID="{C3387567-1AC6-41AB-AA49-8B25722E3FFF}" presName="vert2" presStyleCnt="0"/>
      <dgm:spPr/>
      <dgm:t>
        <a:bodyPr/>
        <a:lstStyle/>
        <a:p>
          <a:endParaRPr lang="ru-RU"/>
        </a:p>
      </dgm:t>
    </dgm:pt>
    <dgm:pt modelId="{3BD84C54-12AD-45E5-BC8B-3DC7C0850D6C}" type="pres">
      <dgm:prSet presAssocID="{C3387567-1AC6-41AB-AA49-8B25722E3FFF}" presName="thinLine2b" presStyleLbl="callout" presStyleIdx="10" presStyleCnt="15"/>
      <dgm:spPr/>
      <dgm:t>
        <a:bodyPr/>
        <a:lstStyle/>
        <a:p>
          <a:endParaRPr lang="ru-RU"/>
        </a:p>
      </dgm:t>
    </dgm:pt>
    <dgm:pt modelId="{FF0AD089-AC9B-40BC-A4DF-F161C8A69110}" type="pres">
      <dgm:prSet presAssocID="{C3387567-1AC6-41AB-AA49-8B25722E3FFF}" presName="vertSpace2b" presStyleCnt="0"/>
      <dgm:spPr/>
      <dgm:t>
        <a:bodyPr/>
        <a:lstStyle/>
        <a:p>
          <a:endParaRPr lang="ru-RU"/>
        </a:p>
      </dgm:t>
    </dgm:pt>
    <dgm:pt modelId="{607316EE-E2D3-4502-9AA3-76F961177E03}" type="pres">
      <dgm:prSet presAssocID="{85F43723-CAC2-49E0-BCD5-EFA4E61CF1B0}" presName="horz2" presStyleCnt="0"/>
      <dgm:spPr/>
      <dgm:t>
        <a:bodyPr/>
        <a:lstStyle/>
        <a:p>
          <a:endParaRPr lang="ru-RU"/>
        </a:p>
      </dgm:t>
    </dgm:pt>
    <dgm:pt modelId="{0012D513-2686-4852-98D2-010B03C8C9A7}" type="pres">
      <dgm:prSet presAssocID="{85F43723-CAC2-49E0-BCD5-EFA4E61CF1B0}" presName="horzSpace2" presStyleCnt="0"/>
      <dgm:spPr/>
      <dgm:t>
        <a:bodyPr/>
        <a:lstStyle/>
        <a:p>
          <a:endParaRPr lang="ru-RU"/>
        </a:p>
      </dgm:t>
    </dgm:pt>
    <dgm:pt modelId="{04BC1188-F0E3-4E22-A789-C9559124DE3B}" type="pres">
      <dgm:prSet presAssocID="{85F43723-CAC2-49E0-BCD5-EFA4E61CF1B0}" presName="tx2" presStyleLbl="revTx" presStyleIdx="13" presStyleCnt="17"/>
      <dgm:spPr/>
      <dgm:t>
        <a:bodyPr/>
        <a:lstStyle/>
        <a:p>
          <a:endParaRPr lang="ru-RU"/>
        </a:p>
      </dgm:t>
    </dgm:pt>
    <dgm:pt modelId="{1CC1D10F-D764-40F7-B8A9-18F708A61E6B}" type="pres">
      <dgm:prSet presAssocID="{85F43723-CAC2-49E0-BCD5-EFA4E61CF1B0}" presName="vert2" presStyleCnt="0"/>
      <dgm:spPr/>
      <dgm:t>
        <a:bodyPr/>
        <a:lstStyle/>
        <a:p>
          <a:endParaRPr lang="ru-RU"/>
        </a:p>
      </dgm:t>
    </dgm:pt>
    <dgm:pt modelId="{018994C0-8466-4CF0-A67F-C74891AB4587}" type="pres">
      <dgm:prSet presAssocID="{85F43723-CAC2-49E0-BCD5-EFA4E61CF1B0}" presName="thinLine2b" presStyleLbl="callout" presStyleIdx="11" presStyleCnt="15"/>
      <dgm:spPr/>
      <dgm:t>
        <a:bodyPr/>
        <a:lstStyle/>
        <a:p>
          <a:endParaRPr lang="ru-RU"/>
        </a:p>
      </dgm:t>
    </dgm:pt>
    <dgm:pt modelId="{879B0DF4-D081-419A-8ED9-415F4385FD1D}" type="pres">
      <dgm:prSet presAssocID="{85F43723-CAC2-49E0-BCD5-EFA4E61CF1B0}" presName="vertSpace2b" presStyleCnt="0"/>
      <dgm:spPr/>
      <dgm:t>
        <a:bodyPr/>
        <a:lstStyle/>
        <a:p>
          <a:endParaRPr lang="ru-RU"/>
        </a:p>
      </dgm:t>
    </dgm:pt>
    <dgm:pt modelId="{265D5A88-BFE5-4A81-A169-3C2D7110048B}" type="pres">
      <dgm:prSet presAssocID="{11970A79-E902-4A58-ADE9-81A7380113EA}" presName="horz2" presStyleCnt="0"/>
      <dgm:spPr/>
      <dgm:t>
        <a:bodyPr/>
        <a:lstStyle/>
        <a:p>
          <a:endParaRPr lang="ru-RU"/>
        </a:p>
      </dgm:t>
    </dgm:pt>
    <dgm:pt modelId="{A44BEAC6-2931-4019-980F-FA2F2DCEFF26}" type="pres">
      <dgm:prSet presAssocID="{11970A79-E902-4A58-ADE9-81A7380113EA}" presName="horzSpace2" presStyleCnt="0"/>
      <dgm:spPr/>
      <dgm:t>
        <a:bodyPr/>
        <a:lstStyle/>
        <a:p>
          <a:endParaRPr lang="ru-RU"/>
        </a:p>
      </dgm:t>
    </dgm:pt>
    <dgm:pt modelId="{592A4766-DE99-4E08-9203-CF50C5806CC2}" type="pres">
      <dgm:prSet presAssocID="{11970A79-E902-4A58-ADE9-81A7380113EA}" presName="tx2" presStyleLbl="revTx" presStyleIdx="14" presStyleCnt="17"/>
      <dgm:spPr/>
      <dgm:t>
        <a:bodyPr/>
        <a:lstStyle/>
        <a:p>
          <a:endParaRPr lang="ru-RU"/>
        </a:p>
      </dgm:t>
    </dgm:pt>
    <dgm:pt modelId="{C03B5F5E-9399-41F0-980B-A5109E9AA5D0}" type="pres">
      <dgm:prSet presAssocID="{11970A79-E902-4A58-ADE9-81A7380113EA}" presName="vert2" presStyleCnt="0"/>
      <dgm:spPr/>
      <dgm:t>
        <a:bodyPr/>
        <a:lstStyle/>
        <a:p>
          <a:endParaRPr lang="ru-RU"/>
        </a:p>
      </dgm:t>
    </dgm:pt>
    <dgm:pt modelId="{358CDCBC-8FCC-49F3-AEB5-4AF77FA73612}" type="pres">
      <dgm:prSet presAssocID="{11970A79-E902-4A58-ADE9-81A7380113EA}" presName="thinLine2b" presStyleLbl="callout" presStyleIdx="12" presStyleCnt="15"/>
      <dgm:spPr/>
      <dgm:t>
        <a:bodyPr/>
        <a:lstStyle/>
        <a:p>
          <a:endParaRPr lang="ru-RU"/>
        </a:p>
      </dgm:t>
    </dgm:pt>
    <dgm:pt modelId="{96C7D3A4-661A-4031-9F6F-EDD7BF3CE04B}" type="pres">
      <dgm:prSet presAssocID="{11970A79-E902-4A58-ADE9-81A7380113EA}" presName="vertSpace2b" presStyleCnt="0"/>
      <dgm:spPr/>
      <dgm:t>
        <a:bodyPr/>
        <a:lstStyle/>
        <a:p>
          <a:endParaRPr lang="ru-RU"/>
        </a:p>
      </dgm:t>
    </dgm:pt>
    <dgm:pt modelId="{1988FAB1-8491-421D-8D4B-FF6AC1B40AD6}" type="pres">
      <dgm:prSet presAssocID="{86834A6A-1D8B-4116-A7D6-01999AB60A67}" presName="horz2" presStyleCnt="0"/>
      <dgm:spPr/>
      <dgm:t>
        <a:bodyPr/>
        <a:lstStyle/>
        <a:p>
          <a:endParaRPr lang="ru-RU"/>
        </a:p>
      </dgm:t>
    </dgm:pt>
    <dgm:pt modelId="{51DDA957-0F33-487B-9515-63BBC4AEBE20}" type="pres">
      <dgm:prSet presAssocID="{86834A6A-1D8B-4116-A7D6-01999AB60A67}" presName="horzSpace2" presStyleCnt="0"/>
      <dgm:spPr/>
      <dgm:t>
        <a:bodyPr/>
        <a:lstStyle/>
        <a:p>
          <a:endParaRPr lang="ru-RU"/>
        </a:p>
      </dgm:t>
    </dgm:pt>
    <dgm:pt modelId="{73B01BED-F1D2-4CFB-A718-DE22BCA3E2D7}" type="pres">
      <dgm:prSet presAssocID="{86834A6A-1D8B-4116-A7D6-01999AB60A67}" presName="tx2" presStyleLbl="revTx" presStyleIdx="15" presStyleCnt="17"/>
      <dgm:spPr/>
      <dgm:t>
        <a:bodyPr/>
        <a:lstStyle/>
        <a:p>
          <a:endParaRPr lang="ru-RU"/>
        </a:p>
      </dgm:t>
    </dgm:pt>
    <dgm:pt modelId="{936C7095-0915-4751-94FA-103290816C0E}" type="pres">
      <dgm:prSet presAssocID="{86834A6A-1D8B-4116-A7D6-01999AB60A67}" presName="vert2" presStyleCnt="0"/>
      <dgm:spPr/>
      <dgm:t>
        <a:bodyPr/>
        <a:lstStyle/>
        <a:p>
          <a:endParaRPr lang="ru-RU"/>
        </a:p>
      </dgm:t>
    </dgm:pt>
    <dgm:pt modelId="{2AD8557F-587C-41CD-9EA7-B3F056BDE739}" type="pres">
      <dgm:prSet presAssocID="{86834A6A-1D8B-4116-A7D6-01999AB60A67}" presName="thinLine2b" presStyleLbl="callout" presStyleIdx="13" presStyleCnt="15"/>
      <dgm:spPr/>
      <dgm:t>
        <a:bodyPr/>
        <a:lstStyle/>
        <a:p>
          <a:endParaRPr lang="ru-RU"/>
        </a:p>
      </dgm:t>
    </dgm:pt>
    <dgm:pt modelId="{703D43B7-C72C-4525-B2E9-01806BDAF35B}" type="pres">
      <dgm:prSet presAssocID="{86834A6A-1D8B-4116-A7D6-01999AB60A67}" presName="vertSpace2b" presStyleCnt="0"/>
      <dgm:spPr/>
      <dgm:t>
        <a:bodyPr/>
        <a:lstStyle/>
        <a:p>
          <a:endParaRPr lang="ru-RU"/>
        </a:p>
      </dgm:t>
    </dgm:pt>
    <dgm:pt modelId="{73D6617E-124F-408F-8AAC-9B61FD444B4A}" type="pres">
      <dgm:prSet presAssocID="{142C1775-94EA-491A-A846-625BE66D1E05}" presName="horz2" presStyleCnt="0"/>
      <dgm:spPr/>
      <dgm:t>
        <a:bodyPr/>
        <a:lstStyle/>
        <a:p>
          <a:endParaRPr lang="ru-RU"/>
        </a:p>
      </dgm:t>
    </dgm:pt>
    <dgm:pt modelId="{19E6B1C3-F16C-4ABA-AC34-B69869D771EB}" type="pres">
      <dgm:prSet presAssocID="{142C1775-94EA-491A-A846-625BE66D1E05}" presName="horzSpace2" presStyleCnt="0"/>
      <dgm:spPr/>
      <dgm:t>
        <a:bodyPr/>
        <a:lstStyle/>
        <a:p>
          <a:endParaRPr lang="ru-RU"/>
        </a:p>
      </dgm:t>
    </dgm:pt>
    <dgm:pt modelId="{D6218CEF-9633-4F33-A527-F2EA3CB6FFC4}" type="pres">
      <dgm:prSet presAssocID="{142C1775-94EA-491A-A846-625BE66D1E05}" presName="tx2" presStyleLbl="revTx" presStyleIdx="16" presStyleCnt="17"/>
      <dgm:spPr/>
      <dgm:t>
        <a:bodyPr/>
        <a:lstStyle/>
        <a:p>
          <a:endParaRPr lang="ru-RU"/>
        </a:p>
      </dgm:t>
    </dgm:pt>
    <dgm:pt modelId="{C59BD02D-307E-4CF4-A0A0-2750908DFBBB}" type="pres">
      <dgm:prSet presAssocID="{142C1775-94EA-491A-A846-625BE66D1E05}" presName="vert2" presStyleCnt="0"/>
      <dgm:spPr/>
      <dgm:t>
        <a:bodyPr/>
        <a:lstStyle/>
        <a:p>
          <a:endParaRPr lang="ru-RU"/>
        </a:p>
      </dgm:t>
    </dgm:pt>
    <dgm:pt modelId="{55FDA5D5-6E6B-4983-8B24-4C6EC27F547B}" type="pres">
      <dgm:prSet presAssocID="{142C1775-94EA-491A-A846-625BE66D1E05}" presName="thinLine2b" presStyleLbl="callout" presStyleIdx="14" presStyleCnt="15"/>
      <dgm:spPr/>
      <dgm:t>
        <a:bodyPr/>
        <a:lstStyle/>
        <a:p>
          <a:endParaRPr lang="ru-RU"/>
        </a:p>
      </dgm:t>
    </dgm:pt>
    <dgm:pt modelId="{5A1AF77D-CF80-4E27-8A89-86C1FFC2B7F7}" type="pres">
      <dgm:prSet presAssocID="{142C1775-94EA-491A-A846-625BE66D1E05}" presName="vertSpace2b" presStyleCnt="0"/>
      <dgm:spPr/>
      <dgm:t>
        <a:bodyPr/>
        <a:lstStyle/>
        <a:p>
          <a:endParaRPr lang="ru-RU"/>
        </a:p>
      </dgm:t>
    </dgm:pt>
  </dgm:ptLst>
  <dgm:cxnLst>
    <dgm:cxn modelId="{9E8381FA-7A8A-4B5B-BAAF-1DA339439686}" srcId="{DEA1C4D9-1B1B-42D6-A144-A51096CB1A17}" destId="{8809E089-904B-4E8D-8813-B6AE8C3902CC}" srcOrd="0" destOrd="0" parTransId="{FCC73C93-BC1D-48FB-B97E-9122CE47D3AF}" sibTransId="{0D5B8CD9-E293-4D68-854D-7DDF4B136C22}"/>
    <dgm:cxn modelId="{CEA5C302-7AE1-4C30-86C3-92377BD9D941}" srcId="{84EB71F6-F4DB-41D3-B6D6-3E50FEAB681B}" destId="{226DE686-0096-439B-8280-4B28910B1A17}" srcOrd="1" destOrd="0" parTransId="{2F800C29-F6A1-4171-AB41-F26858CCD5F7}" sibTransId="{F0A31641-AC35-46C1-8612-40C4100D1FBC}"/>
    <dgm:cxn modelId="{9134D2D2-96CB-446F-A88D-D80E3821A78E}" srcId="{DEA1C4D9-1B1B-42D6-A144-A51096CB1A17}" destId="{142C1775-94EA-491A-A846-625BE66D1E05}" srcOrd="6" destOrd="0" parTransId="{19A924CC-83C8-45A7-A5D0-05415DFF12C2}" sibTransId="{F967EE04-AAF1-440C-A1DB-EA86F0878709}"/>
    <dgm:cxn modelId="{5FBCFFB3-2A24-454E-B603-2307FC80C7D5}" srcId="{DEA1C4D9-1B1B-42D6-A144-A51096CB1A17}" destId="{116EECF5-9E80-40CF-80C1-B2DB6547DFAD}" srcOrd="1" destOrd="0" parTransId="{8C67CF3C-389C-4727-89EB-75EF8C0B68C6}" sibTransId="{B9DF981C-29F9-408D-B8BD-EFE530865AC7}"/>
    <dgm:cxn modelId="{BCA7C3F8-E3B5-4617-88C5-E5965FAE6459}" type="presOf" srcId="{116EECF5-9E80-40CF-80C1-B2DB6547DFAD}" destId="{233395F1-369C-457E-9857-68C42DB596BB}" srcOrd="0" destOrd="0" presId="urn:microsoft.com/office/officeart/2008/layout/LinedList"/>
    <dgm:cxn modelId="{A6F73BDC-BA2E-4042-AD60-C91FA300DA69}" srcId="{84EB71F6-F4DB-41D3-B6D6-3E50FEAB681B}" destId="{20F7B0FA-D97A-4007-A9D0-B18A1EF462EA}" srcOrd="7" destOrd="0" parTransId="{D35931CE-0FAA-4FCF-ADA1-376DD7847DF4}" sibTransId="{9B043651-EA89-4624-97FB-ABE03C3BA191}"/>
    <dgm:cxn modelId="{686E8B8F-B226-4F4F-8A8B-CFAB72F34633}" srcId="{A8F64165-269D-492D-B1FB-F3B93F211E02}" destId="{84EB71F6-F4DB-41D3-B6D6-3E50FEAB681B}" srcOrd="0" destOrd="0" parTransId="{FE5C145B-29D6-401D-AA7D-EDC34614C2B3}" sibTransId="{3DFFA766-C54D-4AEA-9274-2C0C910F1776}"/>
    <dgm:cxn modelId="{C9EE10E2-952B-4A87-BE65-29E52EC8FB21}" srcId="{DEA1C4D9-1B1B-42D6-A144-A51096CB1A17}" destId="{11970A79-E902-4A58-ADE9-81A7380113EA}" srcOrd="4" destOrd="0" parTransId="{DE8B8BB3-291D-4379-8A8C-A696AB8C0E95}" sibTransId="{E2161971-7226-4DD5-A70B-EFF94D8A07EE}"/>
    <dgm:cxn modelId="{58181E37-1848-446A-A05C-B784356E3DA0}" type="presOf" srcId="{84EB71F6-F4DB-41D3-B6D6-3E50FEAB681B}" destId="{0AF8F3C2-3329-4FCF-85B6-6530AED8D69E}" srcOrd="0" destOrd="0" presId="urn:microsoft.com/office/officeart/2008/layout/LinedList"/>
    <dgm:cxn modelId="{0D8B3838-38AF-4430-BBA5-5600A6D37188}" srcId="{84EB71F6-F4DB-41D3-B6D6-3E50FEAB681B}" destId="{487BC4F5-3296-4EC7-BB6E-0B78A1F49251}" srcOrd="0" destOrd="0" parTransId="{A7460BD5-6D5C-40A4-AFD1-037C56701877}" sibTransId="{74F24277-FD74-44F5-A3AB-043ED0295D49}"/>
    <dgm:cxn modelId="{7DE0BF19-83D4-43B8-A84D-EFFA96705E32}" type="presOf" srcId="{86834A6A-1D8B-4116-A7D6-01999AB60A67}" destId="{73B01BED-F1D2-4CFB-A718-DE22BCA3E2D7}" srcOrd="0" destOrd="0" presId="urn:microsoft.com/office/officeart/2008/layout/LinedList"/>
    <dgm:cxn modelId="{FB9035E3-B920-4F0E-B04B-05F536D3FBA6}" type="presOf" srcId="{95DD2D77-BF05-46B7-9F84-DAA10776EF79}" destId="{2B773E2D-E68A-4B97-AC45-756433E993FE}" srcOrd="0" destOrd="0" presId="urn:microsoft.com/office/officeart/2008/layout/LinedList"/>
    <dgm:cxn modelId="{04C2D23F-BCEE-464E-B35A-1DF788B45FD7}" srcId="{84EB71F6-F4DB-41D3-B6D6-3E50FEAB681B}" destId="{402052A0-7D87-41CA-BAC1-D7BEC67994A2}" srcOrd="6" destOrd="0" parTransId="{934D48C4-5B55-42AC-B834-A7904353A0B1}" sibTransId="{EF133D1C-0D59-46D6-88B9-023508CF0E57}"/>
    <dgm:cxn modelId="{FA079270-19DA-4A96-9D2E-A4AD1BC66CB9}" type="presOf" srcId="{A8F64165-269D-492D-B1FB-F3B93F211E02}" destId="{6A090B44-10F8-43FD-BAA9-D5F510D5B5AC}" srcOrd="0" destOrd="0" presId="urn:microsoft.com/office/officeart/2008/layout/LinedList"/>
    <dgm:cxn modelId="{5EE4DA5B-A7EA-4E9E-BBF8-CA3A9C185CFB}" srcId="{A8F64165-269D-492D-B1FB-F3B93F211E02}" destId="{DEA1C4D9-1B1B-42D6-A144-A51096CB1A17}" srcOrd="1" destOrd="0" parTransId="{CAC18E48-C6B8-46B5-8098-BDF432B2C08C}" sibTransId="{B7F60CBA-8E7F-4C12-84C0-B207D7E6D83F}"/>
    <dgm:cxn modelId="{44622423-44A0-463B-B019-C374493177B0}" type="presOf" srcId="{24EBD2F4-D7BA-487B-B8DA-109059FF5BF0}" destId="{94569BA6-FED2-449E-99A6-989E3E943BC0}" srcOrd="0" destOrd="0" presId="urn:microsoft.com/office/officeart/2008/layout/LinedList"/>
    <dgm:cxn modelId="{07218FEE-A081-458E-BA5C-F54F35E9F5EB}" type="presOf" srcId="{8809E089-904B-4E8D-8813-B6AE8C3902CC}" destId="{8098439D-0F65-44B0-86C4-92CA359B3E72}" srcOrd="0" destOrd="0" presId="urn:microsoft.com/office/officeart/2008/layout/LinedList"/>
    <dgm:cxn modelId="{60A3B6C5-E693-47D8-821E-C42F7BBD195E}" type="presOf" srcId="{FC78B95C-7E4F-4DE3-84C5-CB4F91BBDB35}" destId="{4D4FE12D-D0F8-4E1D-A252-7F9191436913}" srcOrd="0" destOrd="0" presId="urn:microsoft.com/office/officeart/2008/layout/LinedList"/>
    <dgm:cxn modelId="{BDD8EBF8-17A2-4ED8-9CDA-763800F8C456}" srcId="{84EB71F6-F4DB-41D3-B6D6-3E50FEAB681B}" destId="{AFA3DEF9-F3B7-4C7C-AD19-868789C583E9}" srcOrd="2" destOrd="0" parTransId="{117894B6-4164-4C90-BE05-6036DB0F5E23}" sibTransId="{B6445772-4A36-4822-AC24-75FE9069EAE1}"/>
    <dgm:cxn modelId="{5E517479-A193-4A12-9D4A-7512AE111E4E}" type="presOf" srcId="{487BC4F5-3296-4EC7-BB6E-0B78A1F49251}" destId="{120EF34B-F1D4-43E3-8F77-BE9DEC380900}" srcOrd="0" destOrd="0" presId="urn:microsoft.com/office/officeart/2008/layout/LinedList"/>
    <dgm:cxn modelId="{D798CD3A-D158-4DBC-A589-0E72191AE240}" type="presOf" srcId="{85F43723-CAC2-49E0-BCD5-EFA4E61CF1B0}" destId="{04BC1188-F0E3-4E22-A789-C9559124DE3B}" srcOrd="0" destOrd="0" presId="urn:microsoft.com/office/officeart/2008/layout/LinedList"/>
    <dgm:cxn modelId="{D8779AB8-8BBD-4B00-AE43-D60B45FDAE39}" srcId="{84EB71F6-F4DB-41D3-B6D6-3E50FEAB681B}" destId="{FC78B95C-7E4F-4DE3-84C5-CB4F91BBDB35}" srcOrd="3" destOrd="0" parTransId="{E706BBDA-4536-4ABC-8A22-243DEEBBD68A}" sibTransId="{889F4BD0-5B4C-411C-95D6-7F14F23D67A1}"/>
    <dgm:cxn modelId="{CFB770C6-9B52-426E-B639-B300363F194A}" srcId="{DEA1C4D9-1B1B-42D6-A144-A51096CB1A17}" destId="{86834A6A-1D8B-4116-A7D6-01999AB60A67}" srcOrd="5" destOrd="0" parTransId="{EDDB427D-00E4-4B82-A493-5185D2530B44}" sibTransId="{A4DDF591-E617-4A4C-ACF8-EE936DB6EB99}"/>
    <dgm:cxn modelId="{769948C4-6B16-4428-870D-AC43E6F37C11}" type="presOf" srcId="{402052A0-7D87-41CA-BAC1-D7BEC67994A2}" destId="{BD3200A5-78CC-4962-A8D4-7F0E49DAB9C6}" srcOrd="0" destOrd="0" presId="urn:microsoft.com/office/officeart/2008/layout/LinedList"/>
    <dgm:cxn modelId="{9CF2A3E4-0301-4CA5-85D7-A283FBEAD245}" type="presOf" srcId="{11970A79-E902-4A58-ADE9-81A7380113EA}" destId="{592A4766-DE99-4E08-9203-CF50C5806CC2}" srcOrd="0" destOrd="0" presId="urn:microsoft.com/office/officeart/2008/layout/LinedList"/>
    <dgm:cxn modelId="{9CE6CAC3-C996-41E8-8C69-6160DEAAE313}" srcId="{DEA1C4D9-1B1B-42D6-A144-A51096CB1A17}" destId="{85F43723-CAC2-49E0-BCD5-EFA4E61CF1B0}" srcOrd="3" destOrd="0" parTransId="{823D10B5-2AB7-4BE9-86E3-29F785F6BC15}" sibTransId="{3BCD720C-FDFF-4188-A5A7-912CF09B3BBE}"/>
    <dgm:cxn modelId="{71248963-CC18-465F-8E45-AED9AD532071}" type="presOf" srcId="{C3387567-1AC6-41AB-AA49-8B25722E3FFF}" destId="{777C9078-8E31-48A4-9234-CFB0A61EBD65}" srcOrd="0" destOrd="0" presId="urn:microsoft.com/office/officeart/2008/layout/LinedList"/>
    <dgm:cxn modelId="{420150ED-AE43-450C-A118-812D6EC93858}" type="presOf" srcId="{226DE686-0096-439B-8280-4B28910B1A17}" destId="{284C8F3E-D4A1-4D67-8B4B-6DE1BF55C5AA}" srcOrd="0" destOrd="0" presId="urn:microsoft.com/office/officeart/2008/layout/LinedList"/>
    <dgm:cxn modelId="{64186565-BF75-4E2D-A8B5-FE14BBA70E9F}" type="presOf" srcId="{DEA1C4D9-1B1B-42D6-A144-A51096CB1A17}" destId="{321D49FD-13E3-458A-B9AF-F3C7CA931950}" srcOrd="0" destOrd="0" presId="urn:microsoft.com/office/officeart/2008/layout/LinedList"/>
    <dgm:cxn modelId="{E42A3C1C-441B-4B12-9988-D776AAA0CA9A}" type="presOf" srcId="{AFA3DEF9-F3B7-4C7C-AD19-868789C583E9}" destId="{F7544A05-D306-4E47-9410-F58E204275E1}" srcOrd="0" destOrd="0" presId="urn:microsoft.com/office/officeart/2008/layout/LinedList"/>
    <dgm:cxn modelId="{ACA74950-980D-431F-94D0-F90814A4FCF8}" srcId="{DEA1C4D9-1B1B-42D6-A144-A51096CB1A17}" destId="{C3387567-1AC6-41AB-AA49-8B25722E3FFF}" srcOrd="2" destOrd="0" parTransId="{CCD7EFF0-90CD-41B0-8D71-5A6CC99AA6A9}" sibTransId="{8448E329-6C17-4948-83B5-21EC588DDE82}"/>
    <dgm:cxn modelId="{2F0C9438-ED1C-4C28-AB49-BBEEBE986A91}" srcId="{84EB71F6-F4DB-41D3-B6D6-3E50FEAB681B}" destId="{95DD2D77-BF05-46B7-9F84-DAA10776EF79}" srcOrd="5" destOrd="0" parTransId="{4813333A-5E96-4B31-AE35-38A49B76C825}" sibTransId="{4B35BC92-D767-4C6C-81E8-BEC4007CD9AF}"/>
    <dgm:cxn modelId="{460EE262-4B4A-4D67-BBB8-ECFB92C12674}" type="presOf" srcId="{20F7B0FA-D97A-4007-A9D0-B18A1EF462EA}" destId="{7CB56A1B-C72D-4347-B343-00CAA77F0B9E}" srcOrd="0" destOrd="0" presId="urn:microsoft.com/office/officeart/2008/layout/LinedList"/>
    <dgm:cxn modelId="{3337F54A-C7CF-46FE-BA42-B651E0EAAE3E}" srcId="{84EB71F6-F4DB-41D3-B6D6-3E50FEAB681B}" destId="{24EBD2F4-D7BA-487B-B8DA-109059FF5BF0}" srcOrd="4" destOrd="0" parTransId="{E251DACD-7CAD-47C0-B9D8-CCD53CA50537}" sibTransId="{5D5545B9-C872-4138-B6FA-14F9127A909E}"/>
    <dgm:cxn modelId="{AC6F4EFC-41E8-4B8A-97E6-2E107C219F47}" type="presOf" srcId="{142C1775-94EA-491A-A846-625BE66D1E05}" destId="{D6218CEF-9633-4F33-A527-F2EA3CB6FFC4}" srcOrd="0" destOrd="0" presId="urn:microsoft.com/office/officeart/2008/layout/LinedList"/>
    <dgm:cxn modelId="{A2266E38-EA77-4903-AD38-87ACE0480A89}" type="presParOf" srcId="{6A090B44-10F8-43FD-BAA9-D5F510D5B5AC}" destId="{916145E0-A0DA-45C0-8CDC-564EC0E79AE4}" srcOrd="0" destOrd="0" presId="urn:microsoft.com/office/officeart/2008/layout/LinedList"/>
    <dgm:cxn modelId="{566A3D07-FDB4-4351-8EF5-54E61F2583AE}" type="presParOf" srcId="{6A090B44-10F8-43FD-BAA9-D5F510D5B5AC}" destId="{0AF23B09-10CE-40C4-8BFC-883E1888E57E}" srcOrd="1" destOrd="0" presId="urn:microsoft.com/office/officeart/2008/layout/LinedList"/>
    <dgm:cxn modelId="{66DAC964-72D2-41E4-B9DF-CE63C9836190}" type="presParOf" srcId="{0AF23B09-10CE-40C4-8BFC-883E1888E57E}" destId="{0AF8F3C2-3329-4FCF-85B6-6530AED8D69E}" srcOrd="0" destOrd="0" presId="urn:microsoft.com/office/officeart/2008/layout/LinedList"/>
    <dgm:cxn modelId="{37DD3B43-1B00-4262-BA10-BB2B2D123B5C}" type="presParOf" srcId="{0AF23B09-10CE-40C4-8BFC-883E1888E57E}" destId="{6804DB40-62B8-4302-8726-A51600038A8F}" srcOrd="1" destOrd="0" presId="urn:microsoft.com/office/officeart/2008/layout/LinedList"/>
    <dgm:cxn modelId="{C97ED1FE-A846-417C-8CA6-FC1FE920D34E}" type="presParOf" srcId="{6804DB40-62B8-4302-8726-A51600038A8F}" destId="{9E2D1D64-A35C-4C29-8384-32E13F347CF8}" srcOrd="0" destOrd="0" presId="urn:microsoft.com/office/officeart/2008/layout/LinedList"/>
    <dgm:cxn modelId="{CA1DEDC6-A1A2-48FA-ADB4-68ADA74B0377}" type="presParOf" srcId="{6804DB40-62B8-4302-8726-A51600038A8F}" destId="{62C6AB52-7357-43EB-BFB7-F8AE6755BBB7}" srcOrd="1" destOrd="0" presId="urn:microsoft.com/office/officeart/2008/layout/LinedList"/>
    <dgm:cxn modelId="{4A1CAE07-6C6D-4C02-A185-C25F9BDD7A31}" type="presParOf" srcId="{62C6AB52-7357-43EB-BFB7-F8AE6755BBB7}" destId="{9B887C96-3F16-471C-9129-854DD8E10DF2}" srcOrd="0" destOrd="0" presId="urn:microsoft.com/office/officeart/2008/layout/LinedList"/>
    <dgm:cxn modelId="{27D9A4AC-4A20-41A3-8D5B-73970E42FD48}" type="presParOf" srcId="{62C6AB52-7357-43EB-BFB7-F8AE6755BBB7}" destId="{120EF34B-F1D4-43E3-8F77-BE9DEC380900}" srcOrd="1" destOrd="0" presId="urn:microsoft.com/office/officeart/2008/layout/LinedList"/>
    <dgm:cxn modelId="{D8AF80B7-BF99-414A-9636-76AA578890E9}" type="presParOf" srcId="{62C6AB52-7357-43EB-BFB7-F8AE6755BBB7}" destId="{21A62252-6321-4AC7-9895-1CBF2B518250}" srcOrd="2" destOrd="0" presId="urn:microsoft.com/office/officeart/2008/layout/LinedList"/>
    <dgm:cxn modelId="{63906E1D-1B60-447F-BAB3-1EC5C09823AB}" type="presParOf" srcId="{6804DB40-62B8-4302-8726-A51600038A8F}" destId="{35083EC0-A176-4262-B548-3373F8106102}" srcOrd="2" destOrd="0" presId="urn:microsoft.com/office/officeart/2008/layout/LinedList"/>
    <dgm:cxn modelId="{A63F5574-DA6E-4520-BBE1-05FB24E9A6F4}" type="presParOf" srcId="{6804DB40-62B8-4302-8726-A51600038A8F}" destId="{A902572C-FFFB-439D-88BB-3455150631F7}" srcOrd="3" destOrd="0" presId="urn:microsoft.com/office/officeart/2008/layout/LinedList"/>
    <dgm:cxn modelId="{9072475A-33A3-4C6F-A962-AF89F01C9611}" type="presParOf" srcId="{6804DB40-62B8-4302-8726-A51600038A8F}" destId="{DC125203-7551-40BA-8242-3BDE8C89E1E6}" srcOrd="4" destOrd="0" presId="urn:microsoft.com/office/officeart/2008/layout/LinedList"/>
    <dgm:cxn modelId="{1E537D44-887E-4A4A-B207-932C65B04E60}" type="presParOf" srcId="{DC125203-7551-40BA-8242-3BDE8C89E1E6}" destId="{50FF6727-D32B-4F05-AE32-2810653F1875}" srcOrd="0" destOrd="0" presId="urn:microsoft.com/office/officeart/2008/layout/LinedList"/>
    <dgm:cxn modelId="{523B3711-9517-47D8-97CB-142F371D2877}" type="presParOf" srcId="{DC125203-7551-40BA-8242-3BDE8C89E1E6}" destId="{284C8F3E-D4A1-4D67-8B4B-6DE1BF55C5AA}" srcOrd="1" destOrd="0" presId="urn:microsoft.com/office/officeart/2008/layout/LinedList"/>
    <dgm:cxn modelId="{968ABFBC-41C3-4F78-AFA1-8AA59EB26399}" type="presParOf" srcId="{DC125203-7551-40BA-8242-3BDE8C89E1E6}" destId="{3CAA8C6E-065F-4728-A6A1-BAAF29937E7F}" srcOrd="2" destOrd="0" presId="urn:microsoft.com/office/officeart/2008/layout/LinedList"/>
    <dgm:cxn modelId="{833C1EB8-8AFA-430F-B1F2-721FEF4FA2BC}" type="presParOf" srcId="{6804DB40-62B8-4302-8726-A51600038A8F}" destId="{01F19CBC-F4F2-408A-860E-ABA0B8B1D6B2}" srcOrd="5" destOrd="0" presId="urn:microsoft.com/office/officeart/2008/layout/LinedList"/>
    <dgm:cxn modelId="{07FF096E-7676-4C27-BF7B-CA9E0DA9745F}" type="presParOf" srcId="{6804DB40-62B8-4302-8726-A51600038A8F}" destId="{04D7DE9A-B331-4111-B52B-B7A49A05688B}" srcOrd="6" destOrd="0" presId="urn:microsoft.com/office/officeart/2008/layout/LinedList"/>
    <dgm:cxn modelId="{A83E456E-9EA8-44A7-AD5C-34D11A7B311C}" type="presParOf" srcId="{6804DB40-62B8-4302-8726-A51600038A8F}" destId="{67CCC85D-16AC-4252-BB73-039E6EB88237}" srcOrd="7" destOrd="0" presId="urn:microsoft.com/office/officeart/2008/layout/LinedList"/>
    <dgm:cxn modelId="{38C34028-F6B7-4549-94CA-769B076B7664}" type="presParOf" srcId="{67CCC85D-16AC-4252-BB73-039E6EB88237}" destId="{3AAD173D-C31E-4559-A620-FBA26FB430D9}" srcOrd="0" destOrd="0" presId="urn:microsoft.com/office/officeart/2008/layout/LinedList"/>
    <dgm:cxn modelId="{D0724182-9E7A-491A-B604-C8F317738345}" type="presParOf" srcId="{67CCC85D-16AC-4252-BB73-039E6EB88237}" destId="{F7544A05-D306-4E47-9410-F58E204275E1}" srcOrd="1" destOrd="0" presId="urn:microsoft.com/office/officeart/2008/layout/LinedList"/>
    <dgm:cxn modelId="{111F7984-D3E7-4C1C-8FF3-A49EC1D2B903}" type="presParOf" srcId="{67CCC85D-16AC-4252-BB73-039E6EB88237}" destId="{2524A1B2-ACEC-4DBA-9F4E-39D57D73085A}" srcOrd="2" destOrd="0" presId="urn:microsoft.com/office/officeart/2008/layout/LinedList"/>
    <dgm:cxn modelId="{79EEC7E1-1DCD-4761-835E-4DDDEA8E4871}" type="presParOf" srcId="{6804DB40-62B8-4302-8726-A51600038A8F}" destId="{0A7027FF-D825-44FE-894D-6CA12FC2BEB2}" srcOrd="8" destOrd="0" presId="urn:microsoft.com/office/officeart/2008/layout/LinedList"/>
    <dgm:cxn modelId="{2BA5253E-D5A4-4885-800A-7F82CE5B5E56}" type="presParOf" srcId="{6804DB40-62B8-4302-8726-A51600038A8F}" destId="{069870CD-2EF6-4CD7-88B7-A228523D69D0}" srcOrd="9" destOrd="0" presId="urn:microsoft.com/office/officeart/2008/layout/LinedList"/>
    <dgm:cxn modelId="{C366544A-82B3-44DB-979D-379D9AC37530}" type="presParOf" srcId="{6804DB40-62B8-4302-8726-A51600038A8F}" destId="{8366FB93-9F33-4AFB-B0BC-D419D25AF5C5}" srcOrd="10" destOrd="0" presId="urn:microsoft.com/office/officeart/2008/layout/LinedList"/>
    <dgm:cxn modelId="{30477ED0-C2CB-407D-AA2C-FE2421DBA6D3}" type="presParOf" srcId="{8366FB93-9F33-4AFB-B0BC-D419D25AF5C5}" destId="{B1F53C30-8490-422E-862B-9837E0926406}" srcOrd="0" destOrd="0" presId="urn:microsoft.com/office/officeart/2008/layout/LinedList"/>
    <dgm:cxn modelId="{B98C2F2C-8F51-4052-9CDF-7EF392ADB241}" type="presParOf" srcId="{8366FB93-9F33-4AFB-B0BC-D419D25AF5C5}" destId="{4D4FE12D-D0F8-4E1D-A252-7F9191436913}" srcOrd="1" destOrd="0" presId="urn:microsoft.com/office/officeart/2008/layout/LinedList"/>
    <dgm:cxn modelId="{3D6F0D98-38CE-4563-A99E-226E479A2B99}" type="presParOf" srcId="{8366FB93-9F33-4AFB-B0BC-D419D25AF5C5}" destId="{E694008B-755D-4571-AB46-11D428CCC6A1}" srcOrd="2" destOrd="0" presId="urn:microsoft.com/office/officeart/2008/layout/LinedList"/>
    <dgm:cxn modelId="{2C7F5FD1-45E0-48D0-9A12-9FE4903A9EC2}" type="presParOf" srcId="{6804DB40-62B8-4302-8726-A51600038A8F}" destId="{88561197-6505-4E0D-A1E8-913802506CD7}" srcOrd="11" destOrd="0" presId="urn:microsoft.com/office/officeart/2008/layout/LinedList"/>
    <dgm:cxn modelId="{60730391-12BC-4BAF-8AFC-7A9986DFB928}" type="presParOf" srcId="{6804DB40-62B8-4302-8726-A51600038A8F}" destId="{BCE2650A-5E73-48B6-BC98-960B2FC5B21E}" srcOrd="12" destOrd="0" presId="urn:microsoft.com/office/officeart/2008/layout/LinedList"/>
    <dgm:cxn modelId="{57CF87AC-F605-41E2-918E-E470EAE3FAA7}" type="presParOf" srcId="{6804DB40-62B8-4302-8726-A51600038A8F}" destId="{41F095B7-AC2D-403F-B4ED-7143A35BC541}" srcOrd="13" destOrd="0" presId="urn:microsoft.com/office/officeart/2008/layout/LinedList"/>
    <dgm:cxn modelId="{D5382389-F5F4-498A-BDEA-18A0E3FD56A5}" type="presParOf" srcId="{41F095B7-AC2D-403F-B4ED-7143A35BC541}" destId="{0D49C62D-C60A-4171-BC71-545F306A0070}" srcOrd="0" destOrd="0" presId="urn:microsoft.com/office/officeart/2008/layout/LinedList"/>
    <dgm:cxn modelId="{C7488895-C37B-45C4-9E8B-A7F415D50F9E}" type="presParOf" srcId="{41F095B7-AC2D-403F-B4ED-7143A35BC541}" destId="{94569BA6-FED2-449E-99A6-989E3E943BC0}" srcOrd="1" destOrd="0" presId="urn:microsoft.com/office/officeart/2008/layout/LinedList"/>
    <dgm:cxn modelId="{9FDB2824-1D3A-4C01-A757-E199B1701816}" type="presParOf" srcId="{41F095B7-AC2D-403F-B4ED-7143A35BC541}" destId="{C247502F-ECAB-4D1A-8F23-4BD2955FFEA8}" srcOrd="2" destOrd="0" presId="urn:microsoft.com/office/officeart/2008/layout/LinedList"/>
    <dgm:cxn modelId="{E5BEB894-4014-4CC1-8740-F5BCF6B58834}" type="presParOf" srcId="{6804DB40-62B8-4302-8726-A51600038A8F}" destId="{E9667FB8-E2A8-49A0-A6CB-6A7ED2640E5F}" srcOrd="14" destOrd="0" presId="urn:microsoft.com/office/officeart/2008/layout/LinedList"/>
    <dgm:cxn modelId="{F06EE620-590E-482D-9EE4-FD75582490D2}" type="presParOf" srcId="{6804DB40-62B8-4302-8726-A51600038A8F}" destId="{F8DC73AE-4803-4007-9428-C51237B5E32F}" srcOrd="15" destOrd="0" presId="urn:microsoft.com/office/officeart/2008/layout/LinedList"/>
    <dgm:cxn modelId="{B51826A7-3A5F-455A-9535-0CA23AB61825}" type="presParOf" srcId="{6804DB40-62B8-4302-8726-A51600038A8F}" destId="{095174BF-D289-466B-BEEE-C9F8863DD389}" srcOrd="16" destOrd="0" presId="urn:microsoft.com/office/officeart/2008/layout/LinedList"/>
    <dgm:cxn modelId="{49CA2AE7-50C1-4365-A1B0-5CFAC3E48A9D}" type="presParOf" srcId="{095174BF-D289-466B-BEEE-C9F8863DD389}" destId="{DE438FD1-9F1D-4FA0-A19F-954A757E3680}" srcOrd="0" destOrd="0" presId="urn:microsoft.com/office/officeart/2008/layout/LinedList"/>
    <dgm:cxn modelId="{7AB41867-ABBC-44B7-8364-84024B2DF1DD}" type="presParOf" srcId="{095174BF-D289-466B-BEEE-C9F8863DD389}" destId="{2B773E2D-E68A-4B97-AC45-756433E993FE}" srcOrd="1" destOrd="0" presId="urn:microsoft.com/office/officeart/2008/layout/LinedList"/>
    <dgm:cxn modelId="{3B261FB6-8E2C-49D9-BEBA-F4327188C315}" type="presParOf" srcId="{095174BF-D289-466B-BEEE-C9F8863DD389}" destId="{7B7878CA-57F0-4AB9-A0C5-C387193BD20B}" srcOrd="2" destOrd="0" presId="urn:microsoft.com/office/officeart/2008/layout/LinedList"/>
    <dgm:cxn modelId="{8B621B6A-1C49-44AB-B5B7-43ABDD7C1C94}" type="presParOf" srcId="{6804DB40-62B8-4302-8726-A51600038A8F}" destId="{E0F63E13-E18A-433F-B886-F76D8A0C52A3}" srcOrd="17" destOrd="0" presId="urn:microsoft.com/office/officeart/2008/layout/LinedList"/>
    <dgm:cxn modelId="{2E98FFFA-85D5-4849-A92E-3F98FD65A2F3}" type="presParOf" srcId="{6804DB40-62B8-4302-8726-A51600038A8F}" destId="{D8400970-8BC3-494D-9ADA-49B2C114B864}" srcOrd="18" destOrd="0" presId="urn:microsoft.com/office/officeart/2008/layout/LinedList"/>
    <dgm:cxn modelId="{03166309-B571-447D-858D-9D25216A2192}" type="presParOf" srcId="{6804DB40-62B8-4302-8726-A51600038A8F}" destId="{9BFF5471-DC4F-4482-A3D9-923A28D3929D}" srcOrd="19" destOrd="0" presId="urn:microsoft.com/office/officeart/2008/layout/LinedList"/>
    <dgm:cxn modelId="{5E71A466-AEF5-4C00-82FC-F086F95829A9}" type="presParOf" srcId="{9BFF5471-DC4F-4482-A3D9-923A28D3929D}" destId="{D5B6DFE2-1FBE-42F4-A6F8-2E2363906388}" srcOrd="0" destOrd="0" presId="urn:microsoft.com/office/officeart/2008/layout/LinedList"/>
    <dgm:cxn modelId="{5B60A734-728F-413C-A5AE-7178AE10F7CB}" type="presParOf" srcId="{9BFF5471-DC4F-4482-A3D9-923A28D3929D}" destId="{BD3200A5-78CC-4962-A8D4-7F0E49DAB9C6}" srcOrd="1" destOrd="0" presId="urn:microsoft.com/office/officeart/2008/layout/LinedList"/>
    <dgm:cxn modelId="{976BA2B4-60FD-4E82-95C4-357C76DA3170}" type="presParOf" srcId="{9BFF5471-DC4F-4482-A3D9-923A28D3929D}" destId="{CE8B4B63-10F3-4B3D-915A-21AE856FC3EF}" srcOrd="2" destOrd="0" presId="urn:microsoft.com/office/officeart/2008/layout/LinedList"/>
    <dgm:cxn modelId="{888C9D02-C5E1-441C-B003-6DE35FBFFA11}" type="presParOf" srcId="{6804DB40-62B8-4302-8726-A51600038A8F}" destId="{6DF643AC-2A37-4A8C-B8B1-715B8B8BA05B}" srcOrd="20" destOrd="0" presId="urn:microsoft.com/office/officeart/2008/layout/LinedList"/>
    <dgm:cxn modelId="{C8F93401-163E-42F4-B787-45A1476BE0D0}" type="presParOf" srcId="{6804DB40-62B8-4302-8726-A51600038A8F}" destId="{D030BCAB-6B7E-465D-8537-7A330DA9B86A}" srcOrd="21" destOrd="0" presId="urn:microsoft.com/office/officeart/2008/layout/LinedList"/>
    <dgm:cxn modelId="{5E72AF1C-AA3E-416A-8696-594D90145EA0}" type="presParOf" srcId="{6804DB40-62B8-4302-8726-A51600038A8F}" destId="{38DE5FDA-94B0-41D9-82BA-D672981D1087}" srcOrd="22" destOrd="0" presId="urn:microsoft.com/office/officeart/2008/layout/LinedList"/>
    <dgm:cxn modelId="{73F9DC61-AF1E-4DED-9A18-5238ACE15E13}" type="presParOf" srcId="{38DE5FDA-94B0-41D9-82BA-D672981D1087}" destId="{69D9D869-78A5-45B1-AFD8-B96C57376F0F}" srcOrd="0" destOrd="0" presId="urn:microsoft.com/office/officeart/2008/layout/LinedList"/>
    <dgm:cxn modelId="{5E2C289F-7109-40F9-AB78-17BD7D330FC1}" type="presParOf" srcId="{38DE5FDA-94B0-41D9-82BA-D672981D1087}" destId="{7CB56A1B-C72D-4347-B343-00CAA77F0B9E}" srcOrd="1" destOrd="0" presId="urn:microsoft.com/office/officeart/2008/layout/LinedList"/>
    <dgm:cxn modelId="{3397A288-71A2-4F29-868E-BCE31AF04AC8}" type="presParOf" srcId="{38DE5FDA-94B0-41D9-82BA-D672981D1087}" destId="{BF3245CA-A682-4287-B567-E32A43BAAEE1}" srcOrd="2" destOrd="0" presId="urn:microsoft.com/office/officeart/2008/layout/LinedList"/>
    <dgm:cxn modelId="{594114E8-FFF1-4B11-8B84-144020147861}" type="presParOf" srcId="{6804DB40-62B8-4302-8726-A51600038A8F}" destId="{BFF55678-E90B-4316-B08A-D91B544011BB}" srcOrd="23" destOrd="0" presId="urn:microsoft.com/office/officeart/2008/layout/LinedList"/>
    <dgm:cxn modelId="{F6C6F6E6-18C7-4AA0-BFE4-2A6A3BD124B7}" type="presParOf" srcId="{6804DB40-62B8-4302-8726-A51600038A8F}" destId="{9D216C90-5D42-4A10-990B-609D18AE978C}" srcOrd="24" destOrd="0" presId="urn:microsoft.com/office/officeart/2008/layout/LinedList"/>
    <dgm:cxn modelId="{77B29654-3C35-418B-BA0D-8FC03B464BB2}" type="presParOf" srcId="{6A090B44-10F8-43FD-BAA9-D5F510D5B5AC}" destId="{2B63E874-0451-4B1B-8095-AE0E56D8FEA5}" srcOrd="2" destOrd="0" presId="urn:microsoft.com/office/officeart/2008/layout/LinedList"/>
    <dgm:cxn modelId="{752AF3FF-F90D-47E1-977F-A2C3E41400D0}" type="presParOf" srcId="{6A090B44-10F8-43FD-BAA9-D5F510D5B5AC}" destId="{4E552FE7-93EA-4448-95D5-2FB70F8C33BA}" srcOrd="3" destOrd="0" presId="urn:microsoft.com/office/officeart/2008/layout/LinedList"/>
    <dgm:cxn modelId="{3CE26F43-79C3-462C-A73A-E85186DD1321}" type="presParOf" srcId="{4E552FE7-93EA-4448-95D5-2FB70F8C33BA}" destId="{321D49FD-13E3-458A-B9AF-F3C7CA931950}" srcOrd="0" destOrd="0" presId="urn:microsoft.com/office/officeart/2008/layout/LinedList"/>
    <dgm:cxn modelId="{1FFE677D-26F9-42A2-B564-A925CC2DD4A8}" type="presParOf" srcId="{4E552FE7-93EA-4448-95D5-2FB70F8C33BA}" destId="{AEA2A012-0577-4251-8216-2DC093D61765}" srcOrd="1" destOrd="0" presId="urn:microsoft.com/office/officeart/2008/layout/LinedList"/>
    <dgm:cxn modelId="{6321A52A-E8AE-4A28-936E-FEE9FD0D44B0}" type="presParOf" srcId="{AEA2A012-0577-4251-8216-2DC093D61765}" destId="{2594546B-7E99-4351-B47B-02C2FC091C7B}" srcOrd="0" destOrd="0" presId="urn:microsoft.com/office/officeart/2008/layout/LinedList"/>
    <dgm:cxn modelId="{E23D3CC2-071C-4F56-A328-05D3ED3EA9B6}" type="presParOf" srcId="{AEA2A012-0577-4251-8216-2DC093D61765}" destId="{EE91C524-5483-4A87-A565-61063584D37C}" srcOrd="1" destOrd="0" presId="urn:microsoft.com/office/officeart/2008/layout/LinedList"/>
    <dgm:cxn modelId="{8F508A7C-A371-443E-A46A-98EFE07C7D33}" type="presParOf" srcId="{EE91C524-5483-4A87-A565-61063584D37C}" destId="{A77BA2B5-689E-4095-9B3B-CB26907A78EE}" srcOrd="0" destOrd="0" presId="urn:microsoft.com/office/officeart/2008/layout/LinedList"/>
    <dgm:cxn modelId="{C68BB545-1026-4076-864B-6F0B582C2BCE}" type="presParOf" srcId="{EE91C524-5483-4A87-A565-61063584D37C}" destId="{8098439D-0F65-44B0-86C4-92CA359B3E72}" srcOrd="1" destOrd="0" presId="urn:microsoft.com/office/officeart/2008/layout/LinedList"/>
    <dgm:cxn modelId="{2A0CF0E8-0E38-4C4B-9747-939C241BF345}" type="presParOf" srcId="{EE91C524-5483-4A87-A565-61063584D37C}" destId="{89764924-4090-496C-8BDE-29CD46D0F4CE}" srcOrd="2" destOrd="0" presId="urn:microsoft.com/office/officeart/2008/layout/LinedList"/>
    <dgm:cxn modelId="{20C9D365-3C78-481A-AEF5-E1ED94B59323}" type="presParOf" srcId="{AEA2A012-0577-4251-8216-2DC093D61765}" destId="{26AB461A-205A-46F5-BA77-FD405660D1BF}" srcOrd="2" destOrd="0" presId="urn:microsoft.com/office/officeart/2008/layout/LinedList"/>
    <dgm:cxn modelId="{EF92836C-421A-45E7-912E-A3755172F003}" type="presParOf" srcId="{AEA2A012-0577-4251-8216-2DC093D61765}" destId="{C3C3E13B-C6FF-48B9-9D3E-02D5D962DA67}" srcOrd="3" destOrd="0" presId="urn:microsoft.com/office/officeart/2008/layout/LinedList"/>
    <dgm:cxn modelId="{E857817E-DDE0-475C-B758-4811742CB729}" type="presParOf" srcId="{AEA2A012-0577-4251-8216-2DC093D61765}" destId="{08752C27-0C8F-4450-8245-C892DB5DE3AE}" srcOrd="4" destOrd="0" presId="urn:microsoft.com/office/officeart/2008/layout/LinedList"/>
    <dgm:cxn modelId="{5CBB66CF-7066-4DD0-9494-DD177272FE74}" type="presParOf" srcId="{08752C27-0C8F-4450-8245-C892DB5DE3AE}" destId="{6E82ABE7-BD81-465D-89BB-E7A162B86791}" srcOrd="0" destOrd="0" presId="urn:microsoft.com/office/officeart/2008/layout/LinedList"/>
    <dgm:cxn modelId="{597B201A-8FBF-4654-A913-7C5DA2AED3F4}" type="presParOf" srcId="{08752C27-0C8F-4450-8245-C892DB5DE3AE}" destId="{233395F1-369C-457E-9857-68C42DB596BB}" srcOrd="1" destOrd="0" presId="urn:microsoft.com/office/officeart/2008/layout/LinedList"/>
    <dgm:cxn modelId="{442640A9-7481-423E-BC0E-873466E30D0D}" type="presParOf" srcId="{08752C27-0C8F-4450-8245-C892DB5DE3AE}" destId="{A771B68C-C852-48E5-8EE8-4BA23FC30F37}" srcOrd="2" destOrd="0" presId="urn:microsoft.com/office/officeart/2008/layout/LinedList"/>
    <dgm:cxn modelId="{3B1C579D-064B-43BA-927F-B32D3B348060}" type="presParOf" srcId="{AEA2A012-0577-4251-8216-2DC093D61765}" destId="{453910F2-67A0-4853-9306-5E51482F08F4}" srcOrd="5" destOrd="0" presId="urn:microsoft.com/office/officeart/2008/layout/LinedList"/>
    <dgm:cxn modelId="{D1E9673E-B193-4757-BCE4-4304EB785F7F}" type="presParOf" srcId="{AEA2A012-0577-4251-8216-2DC093D61765}" destId="{D1196CD1-64F0-459B-A1D8-ACF4F18366C8}" srcOrd="6" destOrd="0" presId="urn:microsoft.com/office/officeart/2008/layout/LinedList"/>
    <dgm:cxn modelId="{43F8C54F-7F25-4B03-91A2-0448FEC0E983}" type="presParOf" srcId="{AEA2A012-0577-4251-8216-2DC093D61765}" destId="{00E3F4C8-E6B8-40FE-BCCC-E77B8E368BAE}" srcOrd="7" destOrd="0" presId="urn:microsoft.com/office/officeart/2008/layout/LinedList"/>
    <dgm:cxn modelId="{6186577D-2676-4AD0-A36C-F32B0A7C5A68}" type="presParOf" srcId="{00E3F4C8-E6B8-40FE-BCCC-E77B8E368BAE}" destId="{CBB87352-B280-428A-84E2-F42156680367}" srcOrd="0" destOrd="0" presId="urn:microsoft.com/office/officeart/2008/layout/LinedList"/>
    <dgm:cxn modelId="{FE63F1DF-F518-4ECC-8CB6-FD04C46098AC}" type="presParOf" srcId="{00E3F4C8-E6B8-40FE-BCCC-E77B8E368BAE}" destId="{777C9078-8E31-48A4-9234-CFB0A61EBD65}" srcOrd="1" destOrd="0" presId="urn:microsoft.com/office/officeart/2008/layout/LinedList"/>
    <dgm:cxn modelId="{53345C39-FD56-4A5E-BD1A-24689344C374}" type="presParOf" srcId="{00E3F4C8-E6B8-40FE-BCCC-E77B8E368BAE}" destId="{432A07DE-2CB3-414B-A9ED-7EB64DE2D558}" srcOrd="2" destOrd="0" presId="urn:microsoft.com/office/officeart/2008/layout/LinedList"/>
    <dgm:cxn modelId="{5B8F05F3-DA82-4EEA-A175-568556E7365D}" type="presParOf" srcId="{AEA2A012-0577-4251-8216-2DC093D61765}" destId="{3BD84C54-12AD-45E5-BC8B-3DC7C0850D6C}" srcOrd="8" destOrd="0" presId="urn:microsoft.com/office/officeart/2008/layout/LinedList"/>
    <dgm:cxn modelId="{6B65E9C4-115E-495F-B078-562725310316}" type="presParOf" srcId="{AEA2A012-0577-4251-8216-2DC093D61765}" destId="{FF0AD089-AC9B-40BC-A4DF-F161C8A69110}" srcOrd="9" destOrd="0" presId="urn:microsoft.com/office/officeart/2008/layout/LinedList"/>
    <dgm:cxn modelId="{134E7F42-35AC-48B6-9913-6834E2432EA6}" type="presParOf" srcId="{AEA2A012-0577-4251-8216-2DC093D61765}" destId="{607316EE-E2D3-4502-9AA3-76F961177E03}" srcOrd="10" destOrd="0" presId="urn:microsoft.com/office/officeart/2008/layout/LinedList"/>
    <dgm:cxn modelId="{6761B1F9-F6FE-4A00-A84E-F44ED283E16B}" type="presParOf" srcId="{607316EE-E2D3-4502-9AA3-76F961177E03}" destId="{0012D513-2686-4852-98D2-010B03C8C9A7}" srcOrd="0" destOrd="0" presId="urn:microsoft.com/office/officeart/2008/layout/LinedList"/>
    <dgm:cxn modelId="{37E43C23-B92E-4DC3-B344-73CA7C6A0A62}" type="presParOf" srcId="{607316EE-E2D3-4502-9AA3-76F961177E03}" destId="{04BC1188-F0E3-4E22-A789-C9559124DE3B}" srcOrd="1" destOrd="0" presId="urn:microsoft.com/office/officeart/2008/layout/LinedList"/>
    <dgm:cxn modelId="{F43B3A04-DFF1-49E6-A9AB-A79AB7C0FFC2}" type="presParOf" srcId="{607316EE-E2D3-4502-9AA3-76F961177E03}" destId="{1CC1D10F-D764-40F7-B8A9-18F708A61E6B}" srcOrd="2" destOrd="0" presId="urn:microsoft.com/office/officeart/2008/layout/LinedList"/>
    <dgm:cxn modelId="{70599112-5EB4-4E1A-8842-8D247DDBE945}" type="presParOf" srcId="{AEA2A012-0577-4251-8216-2DC093D61765}" destId="{018994C0-8466-4CF0-A67F-C74891AB4587}" srcOrd="11" destOrd="0" presId="urn:microsoft.com/office/officeart/2008/layout/LinedList"/>
    <dgm:cxn modelId="{FD6F7E5E-172E-4814-BC88-CF05ED7A239E}" type="presParOf" srcId="{AEA2A012-0577-4251-8216-2DC093D61765}" destId="{879B0DF4-D081-419A-8ED9-415F4385FD1D}" srcOrd="12" destOrd="0" presId="urn:microsoft.com/office/officeart/2008/layout/LinedList"/>
    <dgm:cxn modelId="{B555F2F5-D482-4D0C-8FB7-A5D6AF3AAE3E}" type="presParOf" srcId="{AEA2A012-0577-4251-8216-2DC093D61765}" destId="{265D5A88-BFE5-4A81-A169-3C2D7110048B}" srcOrd="13" destOrd="0" presId="urn:microsoft.com/office/officeart/2008/layout/LinedList"/>
    <dgm:cxn modelId="{3C39482B-DF87-4582-95CD-9DC5F12346B7}" type="presParOf" srcId="{265D5A88-BFE5-4A81-A169-3C2D7110048B}" destId="{A44BEAC6-2931-4019-980F-FA2F2DCEFF26}" srcOrd="0" destOrd="0" presId="urn:microsoft.com/office/officeart/2008/layout/LinedList"/>
    <dgm:cxn modelId="{EF1497B4-278A-4E17-A144-DA8DBD5DFF7B}" type="presParOf" srcId="{265D5A88-BFE5-4A81-A169-3C2D7110048B}" destId="{592A4766-DE99-4E08-9203-CF50C5806CC2}" srcOrd="1" destOrd="0" presId="urn:microsoft.com/office/officeart/2008/layout/LinedList"/>
    <dgm:cxn modelId="{3CA89729-C5BA-4722-B800-8C643AB26E0A}" type="presParOf" srcId="{265D5A88-BFE5-4A81-A169-3C2D7110048B}" destId="{C03B5F5E-9399-41F0-980B-A5109E9AA5D0}" srcOrd="2" destOrd="0" presId="urn:microsoft.com/office/officeart/2008/layout/LinedList"/>
    <dgm:cxn modelId="{01E822D2-BF06-43D7-9185-0C1404A93771}" type="presParOf" srcId="{AEA2A012-0577-4251-8216-2DC093D61765}" destId="{358CDCBC-8FCC-49F3-AEB5-4AF77FA73612}" srcOrd="14" destOrd="0" presId="urn:microsoft.com/office/officeart/2008/layout/LinedList"/>
    <dgm:cxn modelId="{3BC07D23-4B86-49CD-A83D-6A8A33A32C02}" type="presParOf" srcId="{AEA2A012-0577-4251-8216-2DC093D61765}" destId="{96C7D3A4-661A-4031-9F6F-EDD7BF3CE04B}" srcOrd="15" destOrd="0" presId="urn:microsoft.com/office/officeart/2008/layout/LinedList"/>
    <dgm:cxn modelId="{C7E8EB16-03EC-46AF-A441-93380F8EDB02}" type="presParOf" srcId="{AEA2A012-0577-4251-8216-2DC093D61765}" destId="{1988FAB1-8491-421D-8D4B-FF6AC1B40AD6}" srcOrd="16" destOrd="0" presId="urn:microsoft.com/office/officeart/2008/layout/LinedList"/>
    <dgm:cxn modelId="{2076A38F-3FE3-4BCE-846B-E714A319F58F}" type="presParOf" srcId="{1988FAB1-8491-421D-8D4B-FF6AC1B40AD6}" destId="{51DDA957-0F33-487B-9515-63BBC4AEBE20}" srcOrd="0" destOrd="0" presId="urn:microsoft.com/office/officeart/2008/layout/LinedList"/>
    <dgm:cxn modelId="{0BB1BBBF-4E17-4897-8084-00FAC9E5A814}" type="presParOf" srcId="{1988FAB1-8491-421D-8D4B-FF6AC1B40AD6}" destId="{73B01BED-F1D2-4CFB-A718-DE22BCA3E2D7}" srcOrd="1" destOrd="0" presId="urn:microsoft.com/office/officeart/2008/layout/LinedList"/>
    <dgm:cxn modelId="{2226C80E-F787-42D9-9880-94FB4C707455}" type="presParOf" srcId="{1988FAB1-8491-421D-8D4B-FF6AC1B40AD6}" destId="{936C7095-0915-4751-94FA-103290816C0E}" srcOrd="2" destOrd="0" presId="urn:microsoft.com/office/officeart/2008/layout/LinedList"/>
    <dgm:cxn modelId="{ED66CD45-26E1-4F14-84F2-A19576C6AAB1}" type="presParOf" srcId="{AEA2A012-0577-4251-8216-2DC093D61765}" destId="{2AD8557F-587C-41CD-9EA7-B3F056BDE739}" srcOrd="17" destOrd="0" presId="urn:microsoft.com/office/officeart/2008/layout/LinedList"/>
    <dgm:cxn modelId="{A455506D-98C2-480E-9513-B23B17B42AB5}" type="presParOf" srcId="{AEA2A012-0577-4251-8216-2DC093D61765}" destId="{703D43B7-C72C-4525-B2E9-01806BDAF35B}" srcOrd="18" destOrd="0" presId="urn:microsoft.com/office/officeart/2008/layout/LinedList"/>
    <dgm:cxn modelId="{2C64442E-8BF2-4754-BCB2-4C9C747A3572}" type="presParOf" srcId="{AEA2A012-0577-4251-8216-2DC093D61765}" destId="{73D6617E-124F-408F-8AAC-9B61FD444B4A}" srcOrd="19" destOrd="0" presId="urn:microsoft.com/office/officeart/2008/layout/LinedList"/>
    <dgm:cxn modelId="{31271162-96B7-48E8-B7CF-F0C0B5D32A83}" type="presParOf" srcId="{73D6617E-124F-408F-8AAC-9B61FD444B4A}" destId="{19E6B1C3-F16C-4ABA-AC34-B69869D771EB}" srcOrd="0" destOrd="0" presId="urn:microsoft.com/office/officeart/2008/layout/LinedList"/>
    <dgm:cxn modelId="{29E009C9-CB66-4D62-A622-FF6B18B378BF}" type="presParOf" srcId="{73D6617E-124F-408F-8AAC-9B61FD444B4A}" destId="{D6218CEF-9633-4F33-A527-F2EA3CB6FFC4}" srcOrd="1" destOrd="0" presId="urn:microsoft.com/office/officeart/2008/layout/LinedList"/>
    <dgm:cxn modelId="{403D5C39-E58D-4347-8162-59E348109239}" type="presParOf" srcId="{73D6617E-124F-408F-8AAC-9B61FD444B4A}" destId="{C59BD02D-307E-4CF4-A0A0-2750908DFBBB}" srcOrd="2" destOrd="0" presId="urn:microsoft.com/office/officeart/2008/layout/LinedList"/>
    <dgm:cxn modelId="{35507448-AE4D-4D6C-8877-7B0D09C51237}" type="presParOf" srcId="{AEA2A012-0577-4251-8216-2DC093D61765}" destId="{55FDA5D5-6E6B-4983-8B24-4C6EC27F547B}" srcOrd="20" destOrd="0" presId="urn:microsoft.com/office/officeart/2008/layout/LinedList"/>
    <dgm:cxn modelId="{6EAF4E62-7EA6-4B21-A1A9-752F55E6096B}" type="presParOf" srcId="{AEA2A012-0577-4251-8216-2DC093D61765}" destId="{5A1AF77D-CF80-4E27-8A89-86C1FFC2B7F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3F4A8-229F-42B2-82CD-0547BB2B05E6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649102-E065-444B-ADB0-7311A0AF16A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(3952) 521-555; 521-777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DA91A-C686-4CA1-A894-8AC8F127793F}" type="parTrans" cxnId="{FB546881-4741-4382-903F-8D9A7CC50F0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E215C-3FD4-4964-BA34-A64176903874}" type="sibTrans" cxnId="{FB546881-4741-4382-903F-8D9A7CC50F0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1A94A-2272-48EF-B854-AC54EB500E17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8-914-9-521-777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D3FA7-37B0-41D6-BA28-88733945384E}" type="parTrans" cxnId="{DB5F081E-FF8D-4913-A4D5-22E1CB2C289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35588-81B1-4081-A7D3-14F964B3C39E}" type="sibTrans" cxnId="{DB5F081E-FF8D-4913-A4D5-22E1CB2C289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BF40C-BAEB-4C04-9520-64628AD79A06}">
      <dgm:prSet phldrT="[Текст]" custT="1"/>
      <dgm:spPr/>
      <dgm:t>
        <a:bodyPr/>
        <a:lstStyle/>
        <a:p>
          <a:r>
            <a:rPr lang="en-US" sz="32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priem@isu.ru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zpk@isu.ru</a:t>
          </a:r>
          <a:endParaRPr lang="ru-RU" sz="3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A7DE9E3-7D5D-48DF-B9F0-7369817AA63D}" type="parTrans" cxnId="{03A85F21-735A-4A5B-8871-DC801580CAF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C627D-6B44-4675-B112-2D3D6E47368F}" type="sibTrans" cxnId="{03A85F21-735A-4A5B-8871-DC801580CAF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A5E62-9C93-44B1-9575-81A2870949A8}">
      <dgm:prSet custT="1"/>
      <dgm:spPr/>
      <dgm:t>
        <a:bodyPr/>
        <a:lstStyle/>
        <a:p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@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abiturient_isu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E00EFB0-E138-4D6C-93C9-32A330E47286}" type="parTrans" cxnId="{A0696736-F6EC-4081-95F4-F53CC42B850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44772-8759-4B5A-B812-23998DA522D4}" type="sibTrans" cxnId="{A0696736-F6EC-4081-95F4-F53CC42B850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598B7-1040-4B28-9AC9-3E22F185DF9F}">
      <dgm:prSet custT="1"/>
      <dgm:spPr/>
      <dgm:t>
        <a:bodyPr/>
        <a:lstStyle/>
        <a:p>
          <a:r>
            <a:rPr lang="ru-RU" sz="3200" b="1" smtClean="0">
              <a:latin typeface="Times New Roman" pitchFamily="18" charset="0"/>
              <a:cs typeface="Times New Roman" pitchFamily="18" charset="0"/>
            </a:rPr>
            <a:t>Абитуриент ИГУ</a:t>
          </a:r>
          <a:endParaRPr lang="en-US" sz="3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D272E9ED-A05A-4B6D-8021-A2525A577060}" type="parTrans" cxnId="{76ADF112-8509-424F-9945-807041DD650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F4AE5-6226-49FB-8A24-D6BF646878DD}" type="sibTrans" cxnId="{76ADF112-8509-424F-9945-807041DD650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3B2D3-71A7-4FCB-838E-E79EAEA6FD09}">
      <dgm:prSet custT="1"/>
      <dgm:spPr/>
      <dgm:t>
        <a:bodyPr/>
        <a:lstStyle/>
        <a:p>
          <a:r>
            <a:rPr lang="en-US" sz="3200" b="1" smtClean="0">
              <a:latin typeface="Times New Roman" pitchFamily="18" charset="0"/>
              <a:cs typeface="Times New Roman" pitchFamily="18" charset="0"/>
            </a:rPr>
            <a:t>@irkutskuniversity</a:t>
          </a:r>
          <a:r>
            <a:rPr lang="ru-RU" sz="3200" b="1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3200"/>
        </a:p>
      </dgm:t>
    </dgm:pt>
    <dgm:pt modelId="{93A65CEB-58B8-4B94-95D7-254D244D2D97}" type="parTrans" cxnId="{AE2F8078-AEE3-4F02-BB5E-4A629FFDBAA2}">
      <dgm:prSet/>
      <dgm:spPr/>
      <dgm:t>
        <a:bodyPr/>
        <a:lstStyle/>
        <a:p>
          <a:endParaRPr lang="ru-RU" sz="2400"/>
        </a:p>
      </dgm:t>
    </dgm:pt>
    <dgm:pt modelId="{33DF0409-672B-4048-8A11-444BE3E14054}" type="sibTrans" cxnId="{AE2F8078-AEE3-4F02-BB5E-4A629FFDBAA2}">
      <dgm:prSet/>
      <dgm:spPr/>
      <dgm:t>
        <a:bodyPr/>
        <a:lstStyle/>
        <a:p>
          <a:endParaRPr lang="ru-RU" sz="2400"/>
        </a:p>
      </dgm:t>
    </dgm:pt>
    <dgm:pt modelId="{F4778BC6-5C04-47E9-B9A1-A45CB16A2ABE}" type="pres">
      <dgm:prSet presAssocID="{DB03F4A8-229F-42B2-82CD-0547BB2B05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EF4FD-BEB3-4829-9FCF-1FAE3783C522}" type="pres">
      <dgm:prSet presAssocID="{26649102-E065-444B-ADB0-7311A0AF16AB}" presName="composite" presStyleCnt="0"/>
      <dgm:spPr/>
    </dgm:pt>
    <dgm:pt modelId="{1D4A10AE-E1C2-48D3-8394-DC00CF0A6B69}" type="pres">
      <dgm:prSet presAssocID="{26649102-E065-444B-ADB0-7311A0AF16AB}" presName="imgShp" presStyleLbl="fgImgPlace1" presStyleIdx="0" presStyleCnt="6" custScaleX="87586" custScaleY="79427" custLinFactNeighborX="-31606" custLinFactNeighborY="-33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95E1F43-2022-4EB4-A3DC-38076130B443}" type="pres">
      <dgm:prSet presAssocID="{26649102-E065-444B-ADB0-7311A0AF16AB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E9661-3AA4-4091-ADB8-FE0F238C70B1}" type="pres">
      <dgm:prSet presAssocID="{90BE215C-3FD4-4964-BA34-A64176903874}" presName="spacing" presStyleCnt="0"/>
      <dgm:spPr/>
    </dgm:pt>
    <dgm:pt modelId="{1B29F961-5A0F-43D9-9876-6364FCF584E8}" type="pres">
      <dgm:prSet presAssocID="{7351A94A-2272-48EF-B854-AC54EB500E17}" presName="composite" presStyleCnt="0"/>
      <dgm:spPr/>
    </dgm:pt>
    <dgm:pt modelId="{F7DEFD49-CBF4-4CAB-BFC2-CAA64F3809B5}" type="pres">
      <dgm:prSet presAssocID="{7351A94A-2272-48EF-B854-AC54EB500E17}" presName="imgShp" presStyleLbl="fgImgPlace1" presStyleIdx="1" presStyleCnt="6" custScaleX="123697" custLinFactNeighborX="-44023" custLinFactNeighborY="-112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687FC71-128C-479D-838B-621238EFDCCE}" type="pres">
      <dgm:prSet presAssocID="{7351A94A-2272-48EF-B854-AC54EB500E1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B1B1C-9890-4603-9769-B5F3F01296B7}" type="pres">
      <dgm:prSet presAssocID="{0F535588-81B1-4081-A7D3-14F964B3C39E}" presName="spacing" presStyleCnt="0"/>
      <dgm:spPr/>
    </dgm:pt>
    <dgm:pt modelId="{B46D4416-D190-4DFE-BC7F-5B12EB0DB00E}" type="pres">
      <dgm:prSet presAssocID="{951BF40C-BAEB-4C04-9520-64628AD79A06}" presName="composite" presStyleCnt="0"/>
      <dgm:spPr/>
    </dgm:pt>
    <dgm:pt modelId="{5C806D2A-A9B2-429F-8C0C-286E97A99A76}" type="pres">
      <dgm:prSet presAssocID="{951BF40C-BAEB-4C04-9520-64628AD79A06}" presName="imgShp" presStyleLbl="fgImgPlace1" presStyleIdx="2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03463C8-2C6F-4220-A50D-BBF137E5866F}" type="pres">
      <dgm:prSet presAssocID="{951BF40C-BAEB-4C04-9520-64628AD79A0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12F6C-B190-4CDD-82CB-6D113719F98C}" type="pres">
      <dgm:prSet presAssocID="{B14C627D-6B44-4675-B112-2D3D6E47368F}" presName="spacing" presStyleCnt="0"/>
      <dgm:spPr/>
    </dgm:pt>
    <dgm:pt modelId="{2ED23F43-8EAB-44F1-A5A1-25B135E79CC9}" type="pres">
      <dgm:prSet presAssocID="{F96A5E62-9C93-44B1-9575-81A2870949A8}" presName="composite" presStyleCnt="0"/>
      <dgm:spPr/>
    </dgm:pt>
    <dgm:pt modelId="{FAFBFC94-9058-4B0B-886A-3E9EB02CFACF}" type="pres">
      <dgm:prSet presAssocID="{F96A5E62-9C93-44B1-9575-81A2870949A8}" presName="imgShp" presStyleLbl="fgImgPlace1" presStyleIdx="3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C780E7-C8F9-4565-A81D-C7772497E370}" type="pres">
      <dgm:prSet presAssocID="{F96A5E62-9C93-44B1-9575-81A2870949A8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CE2C0-781F-4EB2-85F6-893B3E13DB4F}" type="pres">
      <dgm:prSet presAssocID="{9D844772-8759-4B5A-B812-23998DA522D4}" presName="spacing" presStyleCnt="0"/>
      <dgm:spPr/>
    </dgm:pt>
    <dgm:pt modelId="{0B1C419E-EEC4-4BA4-8DB7-85C94FDD4109}" type="pres">
      <dgm:prSet presAssocID="{86C3B2D3-71A7-4FCB-838E-E79EAEA6FD09}" presName="composite" presStyleCnt="0"/>
      <dgm:spPr/>
    </dgm:pt>
    <dgm:pt modelId="{27B5E4F8-5CB8-4A75-A5C3-5EF9C0726D78}" type="pres">
      <dgm:prSet presAssocID="{86C3B2D3-71A7-4FCB-838E-E79EAEA6FD09}" presName="imgShp" presStyleLbl="fgImgPlace1" presStyleIdx="4" presStyleCnt="6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22F2C4D7-EC58-422F-9C77-204B671C8066}" type="pres">
      <dgm:prSet presAssocID="{86C3B2D3-71A7-4FCB-838E-E79EAEA6FD0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62F-303A-4266-B105-254E7CF1F545}" type="pres">
      <dgm:prSet presAssocID="{33DF0409-672B-4048-8A11-444BE3E14054}" presName="spacing" presStyleCnt="0"/>
      <dgm:spPr/>
    </dgm:pt>
    <dgm:pt modelId="{834A8549-0041-4AD4-9C75-6CAF79B108D9}" type="pres">
      <dgm:prSet presAssocID="{A96598B7-1040-4B28-9AC9-3E22F185DF9F}" presName="composite" presStyleCnt="0"/>
      <dgm:spPr/>
    </dgm:pt>
    <dgm:pt modelId="{DE76068F-31BD-4DC2-98C1-A3C48F3ED039}" type="pres">
      <dgm:prSet presAssocID="{A96598B7-1040-4B28-9AC9-3E22F185DF9F}" presName="imgShp" presStyleLbl="fgImgPlace1" presStyleIdx="5" presStyleCnt="6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2AAB0A31-ABA0-414F-ACF1-6225AD4C9912}" type="pres">
      <dgm:prSet presAssocID="{A96598B7-1040-4B28-9AC9-3E22F185DF9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46881-4741-4382-903F-8D9A7CC50F0B}" srcId="{DB03F4A8-229F-42B2-82CD-0547BB2B05E6}" destId="{26649102-E065-444B-ADB0-7311A0AF16AB}" srcOrd="0" destOrd="0" parTransId="{5EEDA91A-C686-4CA1-A894-8AC8F127793F}" sibTransId="{90BE215C-3FD4-4964-BA34-A64176903874}"/>
    <dgm:cxn modelId="{A5128107-7A00-4E2A-BC87-B7BC0AC93E1A}" type="presOf" srcId="{26649102-E065-444B-ADB0-7311A0AF16AB}" destId="{895E1F43-2022-4EB4-A3DC-38076130B443}" srcOrd="0" destOrd="0" presId="urn:microsoft.com/office/officeart/2005/8/layout/vList3"/>
    <dgm:cxn modelId="{AE2F8078-AEE3-4F02-BB5E-4A629FFDBAA2}" srcId="{DB03F4A8-229F-42B2-82CD-0547BB2B05E6}" destId="{86C3B2D3-71A7-4FCB-838E-E79EAEA6FD09}" srcOrd="4" destOrd="0" parTransId="{93A65CEB-58B8-4B94-95D7-254D244D2D97}" sibTransId="{33DF0409-672B-4048-8A11-444BE3E14054}"/>
    <dgm:cxn modelId="{2DA27055-521C-4ED5-8FED-E7424F750DA5}" type="presOf" srcId="{951BF40C-BAEB-4C04-9520-64628AD79A06}" destId="{E03463C8-2C6F-4220-A50D-BBF137E5866F}" srcOrd="0" destOrd="0" presId="urn:microsoft.com/office/officeart/2005/8/layout/vList3"/>
    <dgm:cxn modelId="{9F11C4D5-3EC3-41A1-A14F-F7745F73B1B4}" type="presOf" srcId="{A96598B7-1040-4B28-9AC9-3E22F185DF9F}" destId="{2AAB0A31-ABA0-414F-ACF1-6225AD4C9912}" srcOrd="0" destOrd="0" presId="urn:microsoft.com/office/officeart/2005/8/layout/vList3"/>
    <dgm:cxn modelId="{6A6A7FB0-DD2E-46D9-8326-101327D1F47F}" type="presOf" srcId="{F96A5E62-9C93-44B1-9575-81A2870949A8}" destId="{23C780E7-C8F9-4565-A81D-C7772497E370}" srcOrd="0" destOrd="0" presId="urn:microsoft.com/office/officeart/2005/8/layout/vList3"/>
    <dgm:cxn modelId="{03A85F21-735A-4A5B-8871-DC801580CAF7}" srcId="{DB03F4A8-229F-42B2-82CD-0547BB2B05E6}" destId="{951BF40C-BAEB-4C04-9520-64628AD79A06}" srcOrd="2" destOrd="0" parTransId="{9A7DE9E3-7D5D-48DF-B9F0-7369817AA63D}" sibTransId="{B14C627D-6B44-4675-B112-2D3D6E47368F}"/>
    <dgm:cxn modelId="{0586DE83-50CD-43BD-B1C4-7EE220FC9BD6}" type="presOf" srcId="{7351A94A-2272-48EF-B854-AC54EB500E17}" destId="{F687FC71-128C-479D-838B-621238EFDCCE}" srcOrd="0" destOrd="0" presId="urn:microsoft.com/office/officeart/2005/8/layout/vList3"/>
    <dgm:cxn modelId="{772AA373-002D-4E87-9AEE-C2DF1C526376}" type="presOf" srcId="{86C3B2D3-71A7-4FCB-838E-E79EAEA6FD09}" destId="{22F2C4D7-EC58-422F-9C77-204B671C8066}" srcOrd="0" destOrd="0" presId="urn:microsoft.com/office/officeart/2005/8/layout/vList3"/>
    <dgm:cxn modelId="{DB5F081E-FF8D-4913-A4D5-22E1CB2C289B}" srcId="{DB03F4A8-229F-42B2-82CD-0547BB2B05E6}" destId="{7351A94A-2272-48EF-B854-AC54EB500E17}" srcOrd="1" destOrd="0" parTransId="{EA0D3FA7-37B0-41D6-BA28-88733945384E}" sibTransId="{0F535588-81B1-4081-A7D3-14F964B3C39E}"/>
    <dgm:cxn modelId="{76ADF112-8509-424F-9945-807041DD650F}" srcId="{DB03F4A8-229F-42B2-82CD-0547BB2B05E6}" destId="{A96598B7-1040-4B28-9AC9-3E22F185DF9F}" srcOrd="5" destOrd="0" parTransId="{D272E9ED-A05A-4B6D-8021-A2525A577060}" sibTransId="{A1EF4AE5-6226-49FB-8A24-D6BF646878DD}"/>
    <dgm:cxn modelId="{A0696736-F6EC-4081-95F4-F53CC42B850E}" srcId="{DB03F4A8-229F-42B2-82CD-0547BB2B05E6}" destId="{F96A5E62-9C93-44B1-9575-81A2870949A8}" srcOrd="3" destOrd="0" parTransId="{6E00EFB0-E138-4D6C-93C9-32A330E47286}" sibTransId="{9D844772-8759-4B5A-B812-23998DA522D4}"/>
    <dgm:cxn modelId="{1D9B8BB9-10CD-4582-9CE7-AE3AD374CF43}" type="presOf" srcId="{DB03F4A8-229F-42B2-82CD-0547BB2B05E6}" destId="{F4778BC6-5C04-47E9-B9A1-A45CB16A2ABE}" srcOrd="0" destOrd="0" presId="urn:microsoft.com/office/officeart/2005/8/layout/vList3"/>
    <dgm:cxn modelId="{C00C5EF9-FF7F-469F-9FF2-029F37ACBDF0}" type="presParOf" srcId="{F4778BC6-5C04-47E9-B9A1-A45CB16A2ABE}" destId="{688EF4FD-BEB3-4829-9FCF-1FAE3783C522}" srcOrd="0" destOrd="0" presId="urn:microsoft.com/office/officeart/2005/8/layout/vList3"/>
    <dgm:cxn modelId="{50DFFA2D-4DE4-44F6-B9FA-753C870AADDC}" type="presParOf" srcId="{688EF4FD-BEB3-4829-9FCF-1FAE3783C522}" destId="{1D4A10AE-E1C2-48D3-8394-DC00CF0A6B69}" srcOrd="0" destOrd="0" presId="urn:microsoft.com/office/officeart/2005/8/layout/vList3"/>
    <dgm:cxn modelId="{64572A50-234A-4B82-B943-2D609238E886}" type="presParOf" srcId="{688EF4FD-BEB3-4829-9FCF-1FAE3783C522}" destId="{895E1F43-2022-4EB4-A3DC-38076130B443}" srcOrd="1" destOrd="0" presId="urn:microsoft.com/office/officeart/2005/8/layout/vList3"/>
    <dgm:cxn modelId="{83C7A3CC-1D51-4CDC-8F10-6F9A1F149B25}" type="presParOf" srcId="{F4778BC6-5C04-47E9-B9A1-A45CB16A2ABE}" destId="{64DE9661-3AA4-4091-ADB8-FE0F238C70B1}" srcOrd="1" destOrd="0" presId="urn:microsoft.com/office/officeart/2005/8/layout/vList3"/>
    <dgm:cxn modelId="{A15B7721-0467-4173-B679-FBAD40F0539E}" type="presParOf" srcId="{F4778BC6-5C04-47E9-B9A1-A45CB16A2ABE}" destId="{1B29F961-5A0F-43D9-9876-6364FCF584E8}" srcOrd="2" destOrd="0" presId="urn:microsoft.com/office/officeart/2005/8/layout/vList3"/>
    <dgm:cxn modelId="{6CD7A226-2B94-43FA-82C2-FCE0D6974F85}" type="presParOf" srcId="{1B29F961-5A0F-43D9-9876-6364FCF584E8}" destId="{F7DEFD49-CBF4-4CAB-BFC2-CAA64F3809B5}" srcOrd="0" destOrd="0" presId="urn:microsoft.com/office/officeart/2005/8/layout/vList3"/>
    <dgm:cxn modelId="{841AFA23-BE6F-418A-BAF7-7E98DEDEBFEA}" type="presParOf" srcId="{1B29F961-5A0F-43D9-9876-6364FCF584E8}" destId="{F687FC71-128C-479D-838B-621238EFDCCE}" srcOrd="1" destOrd="0" presId="urn:microsoft.com/office/officeart/2005/8/layout/vList3"/>
    <dgm:cxn modelId="{0200BA04-D78A-471A-BB9F-D96C0B139386}" type="presParOf" srcId="{F4778BC6-5C04-47E9-B9A1-A45CB16A2ABE}" destId="{55EB1B1C-9890-4603-9769-B5F3F01296B7}" srcOrd="3" destOrd="0" presId="urn:microsoft.com/office/officeart/2005/8/layout/vList3"/>
    <dgm:cxn modelId="{E87B7586-8531-4220-966E-1F82C7ABB092}" type="presParOf" srcId="{F4778BC6-5C04-47E9-B9A1-A45CB16A2ABE}" destId="{B46D4416-D190-4DFE-BC7F-5B12EB0DB00E}" srcOrd="4" destOrd="0" presId="urn:microsoft.com/office/officeart/2005/8/layout/vList3"/>
    <dgm:cxn modelId="{F69379FE-A89D-4DA5-A01C-241E0B2CBB5D}" type="presParOf" srcId="{B46D4416-D190-4DFE-BC7F-5B12EB0DB00E}" destId="{5C806D2A-A9B2-429F-8C0C-286E97A99A76}" srcOrd="0" destOrd="0" presId="urn:microsoft.com/office/officeart/2005/8/layout/vList3"/>
    <dgm:cxn modelId="{5C5ED81B-DB9A-45B5-BCE5-2A7E147FE918}" type="presParOf" srcId="{B46D4416-D190-4DFE-BC7F-5B12EB0DB00E}" destId="{E03463C8-2C6F-4220-A50D-BBF137E5866F}" srcOrd="1" destOrd="0" presId="urn:microsoft.com/office/officeart/2005/8/layout/vList3"/>
    <dgm:cxn modelId="{D1CBC2E0-ED41-4480-9F96-9AF50FD24991}" type="presParOf" srcId="{F4778BC6-5C04-47E9-B9A1-A45CB16A2ABE}" destId="{CEA12F6C-B190-4CDD-82CB-6D113719F98C}" srcOrd="5" destOrd="0" presId="urn:microsoft.com/office/officeart/2005/8/layout/vList3"/>
    <dgm:cxn modelId="{C06F1DDB-B07A-40EA-8B4F-3C0B98D8F6BA}" type="presParOf" srcId="{F4778BC6-5C04-47E9-B9A1-A45CB16A2ABE}" destId="{2ED23F43-8EAB-44F1-A5A1-25B135E79CC9}" srcOrd="6" destOrd="0" presId="urn:microsoft.com/office/officeart/2005/8/layout/vList3"/>
    <dgm:cxn modelId="{0FCD9B7E-389A-454D-BA00-D0520787EC58}" type="presParOf" srcId="{2ED23F43-8EAB-44F1-A5A1-25B135E79CC9}" destId="{FAFBFC94-9058-4B0B-886A-3E9EB02CFACF}" srcOrd="0" destOrd="0" presId="urn:microsoft.com/office/officeart/2005/8/layout/vList3"/>
    <dgm:cxn modelId="{DA5B9E7C-6C56-4C29-82E6-9392F374D7C4}" type="presParOf" srcId="{2ED23F43-8EAB-44F1-A5A1-25B135E79CC9}" destId="{23C780E7-C8F9-4565-A81D-C7772497E370}" srcOrd="1" destOrd="0" presId="urn:microsoft.com/office/officeart/2005/8/layout/vList3"/>
    <dgm:cxn modelId="{CDA004C0-1189-4C45-88FF-59615AADE364}" type="presParOf" srcId="{F4778BC6-5C04-47E9-B9A1-A45CB16A2ABE}" destId="{748CE2C0-781F-4EB2-85F6-893B3E13DB4F}" srcOrd="7" destOrd="0" presId="urn:microsoft.com/office/officeart/2005/8/layout/vList3"/>
    <dgm:cxn modelId="{60975F7F-CB6A-4994-999E-4E97341C07CC}" type="presParOf" srcId="{F4778BC6-5C04-47E9-B9A1-A45CB16A2ABE}" destId="{0B1C419E-EEC4-4BA4-8DB7-85C94FDD4109}" srcOrd="8" destOrd="0" presId="urn:microsoft.com/office/officeart/2005/8/layout/vList3"/>
    <dgm:cxn modelId="{49AFC723-31C6-4F78-A6D6-3909A1B26D6F}" type="presParOf" srcId="{0B1C419E-EEC4-4BA4-8DB7-85C94FDD4109}" destId="{27B5E4F8-5CB8-4A75-A5C3-5EF9C0726D78}" srcOrd="0" destOrd="0" presId="urn:microsoft.com/office/officeart/2005/8/layout/vList3"/>
    <dgm:cxn modelId="{A067CFFC-9CBA-44D0-A42F-BCEE3F77A9C4}" type="presParOf" srcId="{0B1C419E-EEC4-4BA4-8DB7-85C94FDD4109}" destId="{22F2C4D7-EC58-422F-9C77-204B671C8066}" srcOrd="1" destOrd="0" presId="urn:microsoft.com/office/officeart/2005/8/layout/vList3"/>
    <dgm:cxn modelId="{1F1BB95C-2D38-4DBA-9908-625EBC3AC990}" type="presParOf" srcId="{F4778BC6-5C04-47E9-B9A1-A45CB16A2ABE}" destId="{63D1362F-303A-4266-B105-254E7CF1F545}" srcOrd="9" destOrd="0" presId="urn:microsoft.com/office/officeart/2005/8/layout/vList3"/>
    <dgm:cxn modelId="{E13D7A12-BECE-49E1-884C-12AF0FCBC509}" type="presParOf" srcId="{F4778BC6-5C04-47E9-B9A1-A45CB16A2ABE}" destId="{834A8549-0041-4AD4-9C75-6CAF79B108D9}" srcOrd="10" destOrd="0" presId="urn:microsoft.com/office/officeart/2005/8/layout/vList3"/>
    <dgm:cxn modelId="{7E820A37-DA11-49E8-8D98-DA43053489C7}" type="presParOf" srcId="{834A8549-0041-4AD4-9C75-6CAF79B108D9}" destId="{DE76068F-31BD-4DC2-98C1-A3C48F3ED039}" srcOrd="0" destOrd="0" presId="urn:microsoft.com/office/officeart/2005/8/layout/vList3"/>
    <dgm:cxn modelId="{70E9EE66-EE3F-4DFD-9BE1-DA758C3D5D37}" type="presParOf" srcId="{834A8549-0041-4AD4-9C75-6CAF79B108D9}" destId="{2AAB0A31-ABA0-414F-ACF1-6225AD4C99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145E0-A0DA-45C0-8CDC-564EC0E79AE4}">
      <dsp:nvSpPr>
        <dsp:cNvPr id="0" name=""/>
        <dsp:cNvSpPr/>
      </dsp:nvSpPr>
      <dsp:spPr>
        <a:xfrm>
          <a:off x="0" y="0"/>
          <a:ext cx="972070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F8F3C2-3329-4FCF-85B6-6530AED8D69E}">
      <dsp:nvSpPr>
        <dsp:cNvPr id="0" name=""/>
        <dsp:cNvSpPr/>
      </dsp:nvSpPr>
      <dsp:spPr>
        <a:xfrm>
          <a:off x="27295" y="875281"/>
          <a:ext cx="1944141" cy="61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Факультеты</a:t>
          </a:r>
          <a:endParaRPr lang="ru-RU" sz="3200" b="1" kern="1200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95" y="875281"/>
        <a:ext cx="1944141" cy="617464"/>
      </dsp:txXfrm>
    </dsp:sp>
    <dsp:sp modelId="{120EF34B-F1D4-43E3-8F77-BE9DEC380900}">
      <dsp:nvSpPr>
        <dsp:cNvPr id="0" name=""/>
        <dsp:cNvSpPr/>
      </dsp:nvSpPr>
      <dsp:spPr>
        <a:xfrm>
          <a:off x="2089952" y="17155"/>
          <a:ext cx="7630755" cy="30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Биолого-почвенный факультет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9952" y="17155"/>
        <a:ext cx="7630755" cy="306571"/>
      </dsp:txXfrm>
    </dsp:sp>
    <dsp:sp modelId="{35083EC0-A176-4262-B548-3373F8106102}">
      <dsp:nvSpPr>
        <dsp:cNvPr id="0" name=""/>
        <dsp:cNvSpPr/>
      </dsp:nvSpPr>
      <dsp:spPr>
        <a:xfrm>
          <a:off x="1944141" y="323726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C8F3E-D4A1-4D67-8B4B-6DE1BF55C5AA}">
      <dsp:nvSpPr>
        <dsp:cNvPr id="0" name=""/>
        <dsp:cNvSpPr/>
      </dsp:nvSpPr>
      <dsp:spPr>
        <a:xfrm>
          <a:off x="2089952" y="339055"/>
          <a:ext cx="7630755" cy="30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Географический факультет</a:t>
          </a:r>
        </a:p>
      </dsp:txBody>
      <dsp:txXfrm>
        <a:off x="2089952" y="339055"/>
        <a:ext cx="7630755" cy="306571"/>
      </dsp:txXfrm>
    </dsp:sp>
    <dsp:sp modelId="{01F19CBC-F4F2-408A-860E-ABA0B8B1D6B2}">
      <dsp:nvSpPr>
        <dsp:cNvPr id="0" name=""/>
        <dsp:cNvSpPr/>
      </dsp:nvSpPr>
      <dsp:spPr>
        <a:xfrm>
          <a:off x="1944141" y="645626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44A05-D306-4E47-9410-F58E204275E1}">
      <dsp:nvSpPr>
        <dsp:cNvPr id="0" name=""/>
        <dsp:cNvSpPr/>
      </dsp:nvSpPr>
      <dsp:spPr>
        <a:xfrm>
          <a:off x="2089952" y="660955"/>
          <a:ext cx="7630755" cy="30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Геологический факультет</a:t>
          </a:r>
        </a:p>
      </dsp:txBody>
      <dsp:txXfrm>
        <a:off x="2089952" y="660955"/>
        <a:ext cx="7630755" cy="306571"/>
      </dsp:txXfrm>
    </dsp:sp>
    <dsp:sp modelId="{0A7027FF-D825-44FE-894D-6CA12FC2BEB2}">
      <dsp:nvSpPr>
        <dsp:cNvPr id="0" name=""/>
        <dsp:cNvSpPr/>
      </dsp:nvSpPr>
      <dsp:spPr>
        <a:xfrm>
          <a:off x="1944141" y="967526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FE12D-D0F8-4E1D-A252-7F9191436913}">
      <dsp:nvSpPr>
        <dsp:cNvPr id="0" name=""/>
        <dsp:cNvSpPr/>
      </dsp:nvSpPr>
      <dsp:spPr>
        <a:xfrm>
          <a:off x="2089952" y="982855"/>
          <a:ext cx="7630755" cy="30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Исторический факультет</a:t>
          </a:r>
        </a:p>
      </dsp:txBody>
      <dsp:txXfrm>
        <a:off x="2089952" y="982855"/>
        <a:ext cx="7630755" cy="306571"/>
      </dsp:txXfrm>
    </dsp:sp>
    <dsp:sp modelId="{88561197-6505-4E0D-A1E8-913802506CD7}">
      <dsp:nvSpPr>
        <dsp:cNvPr id="0" name=""/>
        <dsp:cNvSpPr/>
      </dsp:nvSpPr>
      <dsp:spPr>
        <a:xfrm>
          <a:off x="1944141" y="1289426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69BA6-FED2-449E-99A6-989E3E943BC0}">
      <dsp:nvSpPr>
        <dsp:cNvPr id="0" name=""/>
        <dsp:cNvSpPr/>
      </dsp:nvSpPr>
      <dsp:spPr>
        <a:xfrm>
          <a:off x="2089952" y="1304755"/>
          <a:ext cx="7630755" cy="30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Факультет психологи</a:t>
          </a:r>
        </a:p>
      </dsp:txBody>
      <dsp:txXfrm>
        <a:off x="2089952" y="1304755"/>
        <a:ext cx="7630755" cy="306571"/>
      </dsp:txXfrm>
    </dsp:sp>
    <dsp:sp modelId="{E9667FB8-E2A8-49A0-A6CB-6A7ED2640E5F}">
      <dsp:nvSpPr>
        <dsp:cNvPr id="0" name=""/>
        <dsp:cNvSpPr/>
      </dsp:nvSpPr>
      <dsp:spPr>
        <a:xfrm>
          <a:off x="1944141" y="1611326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73E2D-E68A-4B97-AC45-756433E993FE}">
      <dsp:nvSpPr>
        <dsp:cNvPr id="0" name=""/>
        <dsp:cNvSpPr/>
      </dsp:nvSpPr>
      <dsp:spPr>
        <a:xfrm>
          <a:off x="2089952" y="1626654"/>
          <a:ext cx="7630755" cy="30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Физический факультет</a:t>
          </a:r>
        </a:p>
      </dsp:txBody>
      <dsp:txXfrm>
        <a:off x="2089952" y="1626654"/>
        <a:ext cx="7630755" cy="306571"/>
      </dsp:txXfrm>
    </dsp:sp>
    <dsp:sp modelId="{E0F63E13-E18A-433F-B886-F76D8A0C52A3}">
      <dsp:nvSpPr>
        <dsp:cNvPr id="0" name=""/>
        <dsp:cNvSpPr/>
      </dsp:nvSpPr>
      <dsp:spPr>
        <a:xfrm>
          <a:off x="1944141" y="1933226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200A5-78CC-4962-A8D4-7F0E49DAB9C6}">
      <dsp:nvSpPr>
        <dsp:cNvPr id="0" name=""/>
        <dsp:cNvSpPr/>
      </dsp:nvSpPr>
      <dsp:spPr>
        <a:xfrm>
          <a:off x="2089952" y="1948554"/>
          <a:ext cx="7630755" cy="30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Химический факультет</a:t>
          </a:r>
        </a:p>
      </dsp:txBody>
      <dsp:txXfrm>
        <a:off x="2089952" y="1948554"/>
        <a:ext cx="7630755" cy="306571"/>
      </dsp:txXfrm>
    </dsp:sp>
    <dsp:sp modelId="{6DF643AC-2A37-4A8C-B8B1-715B8B8BA05B}">
      <dsp:nvSpPr>
        <dsp:cNvPr id="0" name=""/>
        <dsp:cNvSpPr/>
      </dsp:nvSpPr>
      <dsp:spPr>
        <a:xfrm>
          <a:off x="1944141" y="2255125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56A1B-C72D-4347-B343-00CAA77F0B9E}">
      <dsp:nvSpPr>
        <dsp:cNvPr id="0" name=""/>
        <dsp:cNvSpPr/>
      </dsp:nvSpPr>
      <dsp:spPr>
        <a:xfrm>
          <a:off x="2089952" y="2270454"/>
          <a:ext cx="7630755" cy="306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Факультет бизнес-коммуникаций и информатики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9952" y="2270454"/>
        <a:ext cx="7630755" cy="306571"/>
      </dsp:txXfrm>
    </dsp:sp>
    <dsp:sp modelId="{BFF55678-E90B-4316-B08A-D91B544011BB}">
      <dsp:nvSpPr>
        <dsp:cNvPr id="0" name=""/>
        <dsp:cNvSpPr/>
      </dsp:nvSpPr>
      <dsp:spPr>
        <a:xfrm>
          <a:off x="1944141" y="2577025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3E874-0451-4B1B-8095-AE0E56D8FEA5}">
      <dsp:nvSpPr>
        <dsp:cNvPr id="0" name=""/>
        <dsp:cNvSpPr/>
      </dsp:nvSpPr>
      <dsp:spPr>
        <a:xfrm>
          <a:off x="0" y="2592354"/>
          <a:ext cx="9720708" cy="0"/>
        </a:xfrm>
        <a:prstGeom prst="line">
          <a:avLst/>
        </a:prstGeom>
        <a:gradFill rotWithShape="0">
          <a:gsLst>
            <a:gs pos="0">
              <a:schemeClr val="accent3">
                <a:hueOff val="-11080333"/>
                <a:satOff val="12922"/>
                <a:lumOff val="205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080333"/>
                <a:satOff val="12922"/>
                <a:lumOff val="205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080333"/>
                <a:satOff val="12922"/>
                <a:lumOff val="205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11080333"/>
              <a:satOff val="12922"/>
              <a:lumOff val="2058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D49FD-13E3-458A-B9AF-F3C7CA931950}">
      <dsp:nvSpPr>
        <dsp:cNvPr id="0" name=""/>
        <dsp:cNvSpPr/>
      </dsp:nvSpPr>
      <dsp:spPr>
        <a:xfrm>
          <a:off x="13608" y="3315693"/>
          <a:ext cx="1944141" cy="68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rPr>
            <a:t>Институты</a:t>
          </a:r>
          <a:endParaRPr lang="ru-RU" sz="3200" b="1" kern="1200" dirty="0">
            <a:solidFill>
              <a:schemeClr val="accent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08" y="3315693"/>
        <a:ext cx="1944141" cy="682337"/>
      </dsp:txXfrm>
    </dsp:sp>
    <dsp:sp modelId="{8098439D-0F65-44B0-86C4-92CA359B3E72}">
      <dsp:nvSpPr>
        <dsp:cNvPr id="0" name=""/>
        <dsp:cNvSpPr/>
      </dsp:nvSpPr>
      <dsp:spPr>
        <a:xfrm>
          <a:off x="2089952" y="2609850"/>
          <a:ext cx="7630755" cy="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Байкальская международная бизнес-школа;</a:t>
          </a:r>
          <a:endParaRPr lang="ru-RU" sz="1400" kern="1200" dirty="0"/>
        </a:p>
      </dsp:txBody>
      <dsp:txXfrm>
        <a:off x="2089952" y="2609850"/>
        <a:ext cx="7630755" cy="349915"/>
      </dsp:txXfrm>
    </dsp:sp>
    <dsp:sp modelId="{26AB461A-205A-46F5-BA77-FD405660D1BF}">
      <dsp:nvSpPr>
        <dsp:cNvPr id="0" name=""/>
        <dsp:cNvSpPr/>
      </dsp:nvSpPr>
      <dsp:spPr>
        <a:xfrm>
          <a:off x="1944141" y="2959765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395F1-369C-457E-9857-68C42DB596BB}">
      <dsp:nvSpPr>
        <dsp:cNvPr id="0" name=""/>
        <dsp:cNvSpPr/>
      </dsp:nvSpPr>
      <dsp:spPr>
        <a:xfrm>
          <a:off x="2089952" y="2977261"/>
          <a:ext cx="7630755" cy="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Институт математики и информационных технологий</a:t>
          </a:r>
        </a:p>
      </dsp:txBody>
      <dsp:txXfrm>
        <a:off x="2089952" y="2977261"/>
        <a:ext cx="7630755" cy="349915"/>
      </dsp:txXfrm>
    </dsp:sp>
    <dsp:sp modelId="{453910F2-67A0-4853-9306-5E51482F08F4}">
      <dsp:nvSpPr>
        <dsp:cNvPr id="0" name=""/>
        <dsp:cNvSpPr/>
      </dsp:nvSpPr>
      <dsp:spPr>
        <a:xfrm>
          <a:off x="1944141" y="3327176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C9078-8E31-48A4-9234-CFB0A61EBD65}">
      <dsp:nvSpPr>
        <dsp:cNvPr id="0" name=""/>
        <dsp:cNvSpPr/>
      </dsp:nvSpPr>
      <dsp:spPr>
        <a:xfrm>
          <a:off x="2089952" y="3344672"/>
          <a:ext cx="7630755" cy="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Институт социальных наук</a:t>
          </a:r>
        </a:p>
      </dsp:txBody>
      <dsp:txXfrm>
        <a:off x="2089952" y="3344672"/>
        <a:ext cx="7630755" cy="349915"/>
      </dsp:txXfrm>
    </dsp:sp>
    <dsp:sp modelId="{3BD84C54-12AD-45E5-BC8B-3DC7C0850D6C}">
      <dsp:nvSpPr>
        <dsp:cNvPr id="0" name=""/>
        <dsp:cNvSpPr/>
      </dsp:nvSpPr>
      <dsp:spPr>
        <a:xfrm>
          <a:off x="1944141" y="3694587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C1188-F0E3-4E22-A789-C9559124DE3B}">
      <dsp:nvSpPr>
        <dsp:cNvPr id="0" name=""/>
        <dsp:cNvSpPr/>
      </dsp:nvSpPr>
      <dsp:spPr>
        <a:xfrm>
          <a:off x="2089952" y="3712083"/>
          <a:ext cx="7630755" cy="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Институт филологии, иностранных языков и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медиакоммуникации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9952" y="3712083"/>
        <a:ext cx="7630755" cy="349915"/>
      </dsp:txXfrm>
    </dsp:sp>
    <dsp:sp modelId="{018994C0-8466-4CF0-A67F-C74891AB4587}">
      <dsp:nvSpPr>
        <dsp:cNvPr id="0" name=""/>
        <dsp:cNvSpPr/>
      </dsp:nvSpPr>
      <dsp:spPr>
        <a:xfrm>
          <a:off x="1944141" y="4061998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A4766-DE99-4E08-9203-CF50C5806CC2}">
      <dsp:nvSpPr>
        <dsp:cNvPr id="0" name=""/>
        <dsp:cNvSpPr/>
      </dsp:nvSpPr>
      <dsp:spPr>
        <a:xfrm>
          <a:off x="2089952" y="4079494"/>
          <a:ext cx="7630755" cy="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институт экономики и лингвистики</a:t>
          </a:r>
        </a:p>
      </dsp:txBody>
      <dsp:txXfrm>
        <a:off x="2089952" y="4079494"/>
        <a:ext cx="7630755" cy="349915"/>
      </dsp:txXfrm>
    </dsp:sp>
    <dsp:sp modelId="{358CDCBC-8FCC-49F3-AEB5-4AF77FA73612}">
      <dsp:nvSpPr>
        <dsp:cNvPr id="0" name=""/>
        <dsp:cNvSpPr/>
      </dsp:nvSpPr>
      <dsp:spPr>
        <a:xfrm>
          <a:off x="1944141" y="4429409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1BED-F1D2-4CFB-A718-DE22BCA3E2D7}">
      <dsp:nvSpPr>
        <dsp:cNvPr id="0" name=""/>
        <dsp:cNvSpPr/>
      </dsp:nvSpPr>
      <dsp:spPr>
        <a:xfrm>
          <a:off x="2089952" y="4446904"/>
          <a:ext cx="7630755" cy="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институт</a:t>
          </a:r>
        </a:p>
      </dsp:txBody>
      <dsp:txXfrm>
        <a:off x="2089952" y="4446904"/>
        <a:ext cx="7630755" cy="349915"/>
      </dsp:txXfrm>
    </dsp:sp>
    <dsp:sp modelId="{2AD8557F-587C-41CD-9EA7-B3F056BDE739}">
      <dsp:nvSpPr>
        <dsp:cNvPr id="0" name=""/>
        <dsp:cNvSpPr/>
      </dsp:nvSpPr>
      <dsp:spPr>
        <a:xfrm>
          <a:off x="1944141" y="4796820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18CEF-9633-4F33-A527-F2EA3CB6FFC4}">
      <dsp:nvSpPr>
        <dsp:cNvPr id="0" name=""/>
        <dsp:cNvSpPr/>
      </dsp:nvSpPr>
      <dsp:spPr>
        <a:xfrm>
          <a:off x="2089952" y="4814315"/>
          <a:ext cx="7630755" cy="34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Юридический институт</a:t>
          </a:r>
        </a:p>
      </dsp:txBody>
      <dsp:txXfrm>
        <a:off x="2089952" y="4814315"/>
        <a:ext cx="7630755" cy="349915"/>
      </dsp:txXfrm>
    </dsp:sp>
    <dsp:sp modelId="{55FDA5D5-6E6B-4983-8B24-4C6EC27F547B}">
      <dsp:nvSpPr>
        <dsp:cNvPr id="0" name=""/>
        <dsp:cNvSpPr/>
      </dsp:nvSpPr>
      <dsp:spPr>
        <a:xfrm>
          <a:off x="1944141" y="5164231"/>
          <a:ext cx="77765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E1F43-2022-4EB4-A3DC-38076130B443}">
      <dsp:nvSpPr>
        <dsp:cNvPr id="0" name=""/>
        <dsp:cNvSpPr/>
      </dsp:nvSpPr>
      <dsp:spPr>
        <a:xfrm rot="10800000">
          <a:off x="1811934" y="46"/>
          <a:ext cx="6661608" cy="61201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988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(3952) 521-555; 521-777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64938" y="46"/>
        <a:ext cx="6508604" cy="612016"/>
      </dsp:txXfrm>
    </dsp:sp>
    <dsp:sp modelId="{1D4A10AE-E1C2-48D3-8394-DC00CF0A6B69}">
      <dsp:nvSpPr>
        <dsp:cNvPr id="0" name=""/>
        <dsp:cNvSpPr/>
      </dsp:nvSpPr>
      <dsp:spPr>
        <a:xfrm>
          <a:off x="1350480" y="42278"/>
          <a:ext cx="536040" cy="4861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87FC71-128C-479D-838B-621238EFDCCE}">
      <dsp:nvSpPr>
        <dsp:cNvPr id="0" name=""/>
        <dsp:cNvSpPr/>
      </dsp:nvSpPr>
      <dsp:spPr>
        <a:xfrm rot="10800000">
          <a:off x="1867185" y="794753"/>
          <a:ext cx="6661608" cy="612016"/>
        </a:xfrm>
        <a:prstGeom prst="homePlate">
          <a:avLst/>
        </a:prstGeom>
        <a:gradFill rotWithShape="0">
          <a:gsLst>
            <a:gs pos="0">
              <a:schemeClr val="accent3">
                <a:hueOff val="-2216067"/>
                <a:satOff val="2584"/>
                <a:lumOff val="41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216067"/>
                <a:satOff val="2584"/>
                <a:lumOff val="41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216067"/>
                <a:satOff val="2584"/>
                <a:lumOff val="41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988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8-914-9-521-777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20189" y="794753"/>
        <a:ext cx="6508604" cy="612016"/>
      </dsp:txXfrm>
    </dsp:sp>
    <dsp:sp modelId="{F7DEFD49-CBF4-4CAB-BFC2-CAA64F3809B5}">
      <dsp:nvSpPr>
        <dsp:cNvPr id="0" name=""/>
        <dsp:cNvSpPr/>
      </dsp:nvSpPr>
      <dsp:spPr>
        <a:xfrm>
          <a:off x="1219234" y="787844"/>
          <a:ext cx="757045" cy="612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3463C8-2C6F-4220-A50D-BBF137E5866F}">
      <dsp:nvSpPr>
        <dsp:cNvPr id="0" name=""/>
        <dsp:cNvSpPr/>
      </dsp:nvSpPr>
      <dsp:spPr>
        <a:xfrm rot="10800000">
          <a:off x="1830928" y="1589461"/>
          <a:ext cx="6661608" cy="612016"/>
        </a:xfrm>
        <a:prstGeom prst="homePlate">
          <a:avLst/>
        </a:prstGeom>
        <a:gradFill rotWithShape="0">
          <a:gsLst>
            <a:gs pos="0">
              <a:schemeClr val="accent3">
                <a:hueOff val="-4432133"/>
                <a:satOff val="5169"/>
                <a:lumOff val="82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4432133"/>
                <a:satOff val="5169"/>
                <a:lumOff val="82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4432133"/>
                <a:satOff val="5169"/>
                <a:lumOff val="82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988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priem@isu.ru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/>
            </a:rPr>
            <a:t>zpk@isu.ru</a:t>
          </a:r>
          <a:endParaRPr lang="ru-RU" sz="3200" b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10800000">
        <a:off x="1983932" y="1589461"/>
        <a:ext cx="6508604" cy="612016"/>
      </dsp:txXfrm>
    </dsp:sp>
    <dsp:sp modelId="{5C806D2A-A9B2-429F-8C0C-286E97A99A76}">
      <dsp:nvSpPr>
        <dsp:cNvPr id="0" name=""/>
        <dsp:cNvSpPr/>
      </dsp:nvSpPr>
      <dsp:spPr>
        <a:xfrm>
          <a:off x="1524919" y="1589461"/>
          <a:ext cx="612016" cy="61201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C780E7-C8F9-4565-A81D-C7772497E370}">
      <dsp:nvSpPr>
        <dsp:cNvPr id="0" name=""/>
        <dsp:cNvSpPr/>
      </dsp:nvSpPr>
      <dsp:spPr>
        <a:xfrm rot="10800000">
          <a:off x="1830928" y="2384169"/>
          <a:ext cx="6661608" cy="612016"/>
        </a:xfrm>
        <a:prstGeom prst="homePlate">
          <a:avLst/>
        </a:prstGeom>
        <a:gradFill rotWithShape="0">
          <a:gsLst>
            <a:gs pos="0">
              <a:schemeClr val="accent3">
                <a:hueOff val="-6648200"/>
                <a:satOff val="7753"/>
                <a:lumOff val="123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6648200"/>
                <a:satOff val="7753"/>
                <a:lumOff val="123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6648200"/>
                <a:satOff val="7753"/>
                <a:lumOff val="123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988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@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abiturient_isu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983932" y="2384169"/>
        <a:ext cx="6508604" cy="612016"/>
      </dsp:txXfrm>
    </dsp:sp>
    <dsp:sp modelId="{FAFBFC94-9058-4B0B-886A-3E9EB02CFACF}">
      <dsp:nvSpPr>
        <dsp:cNvPr id="0" name=""/>
        <dsp:cNvSpPr/>
      </dsp:nvSpPr>
      <dsp:spPr>
        <a:xfrm>
          <a:off x="1524919" y="2384169"/>
          <a:ext cx="612016" cy="61201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F2C4D7-EC58-422F-9C77-204B671C8066}">
      <dsp:nvSpPr>
        <dsp:cNvPr id="0" name=""/>
        <dsp:cNvSpPr/>
      </dsp:nvSpPr>
      <dsp:spPr>
        <a:xfrm rot="10800000">
          <a:off x="1830928" y="3178876"/>
          <a:ext cx="6661608" cy="612016"/>
        </a:xfrm>
        <a:prstGeom prst="homePlate">
          <a:avLst/>
        </a:prstGeom>
        <a:gradFill rotWithShape="0">
          <a:gsLst>
            <a:gs pos="0">
              <a:schemeClr val="accent3">
                <a:hueOff val="-8864267"/>
                <a:satOff val="10338"/>
                <a:lumOff val="164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864267"/>
                <a:satOff val="10338"/>
                <a:lumOff val="164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864267"/>
                <a:satOff val="10338"/>
                <a:lumOff val="164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988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@irkutskuniversity</a:t>
          </a:r>
          <a:r>
            <a:rPr lang="ru-RU" sz="3200" b="1" kern="120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3200" kern="1200"/>
        </a:p>
      </dsp:txBody>
      <dsp:txXfrm rot="10800000">
        <a:off x="1983932" y="3178876"/>
        <a:ext cx="6508604" cy="612016"/>
      </dsp:txXfrm>
    </dsp:sp>
    <dsp:sp modelId="{27B5E4F8-5CB8-4A75-A5C3-5EF9C0726D78}">
      <dsp:nvSpPr>
        <dsp:cNvPr id="0" name=""/>
        <dsp:cNvSpPr/>
      </dsp:nvSpPr>
      <dsp:spPr>
        <a:xfrm>
          <a:off x="1524919" y="3178876"/>
          <a:ext cx="612016" cy="612016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AB0A31-ABA0-414F-ACF1-6225AD4C9912}">
      <dsp:nvSpPr>
        <dsp:cNvPr id="0" name=""/>
        <dsp:cNvSpPr/>
      </dsp:nvSpPr>
      <dsp:spPr>
        <a:xfrm rot="10800000">
          <a:off x="1830928" y="3973584"/>
          <a:ext cx="6661608" cy="612016"/>
        </a:xfrm>
        <a:prstGeom prst="homePlate">
          <a:avLst/>
        </a:prstGeom>
        <a:gradFill rotWithShape="0">
          <a:gsLst>
            <a:gs pos="0">
              <a:schemeClr val="accent3">
                <a:hueOff val="-11080333"/>
                <a:satOff val="12922"/>
                <a:lumOff val="2058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080333"/>
                <a:satOff val="12922"/>
                <a:lumOff val="2058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080333"/>
                <a:satOff val="12922"/>
                <a:lumOff val="2058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988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Times New Roman" pitchFamily="18" charset="0"/>
              <a:cs typeface="Times New Roman" pitchFamily="18" charset="0"/>
            </a:rPr>
            <a:t>Абитуриент ИГУ</a:t>
          </a:r>
          <a:endParaRPr lang="en-US" sz="3200" b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10800000">
        <a:off x="1983932" y="3973584"/>
        <a:ext cx="6508604" cy="612016"/>
      </dsp:txXfrm>
    </dsp:sp>
    <dsp:sp modelId="{DE76068F-31BD-4DC2-98C1-A3C48F3ED039}">
      <dsp:nvSpPr>
        <dsp:cNvPr id="0" name=""/>
        <dsp:cNvSpPr/>
      </dsp:nvSpPr>
      <dsp:spPr>
        <a:xfrm>
          <a:off x="1524919" y="3973584"/>
          <a:ext cx="612016" cy="612016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9744A2-41E4-4576-B9EF-2A1DAF98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1905"/>
            <a:ext cx="5531893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B58655E-5832-42B6-9C33-F9A8A6370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9389"/>
            <a:ext cx="5531893" cy="93399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9E79D9B-BBEF-4959-B8C7-E255E1917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28" y="0"/>
            <a:ext cx="3426725" cy="685003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B23A7FA-FFEB-4623-A5D2-12A2F0D0F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3326"/>
            <a:ext cx="3992888" cy="10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62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D28E15-5DD6-42FA-A8B3-9FB62C84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913816B-80AD-457B-8774-B27D07C5E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A39B44-558F-4BEA-A6AD-B096D550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A5210A-2A78-49BA-8C4F-304AAC0F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6481-9A4F-49E3-A7E8-46EC58A1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261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FC167C0-3B67-4BD6-AFDD-AD66A4DA5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3A232CE-15D7-4B2B-AE48-A9DB577F0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9696E1-6879-4486-8E03-7718E954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5FF6C5-D779-4EB2-8F91-9D84603B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6481-9A4F-49E3-A7E8-46EC58A1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833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rgbClr val="96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155542-062D-42B7-A316-317E0610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E085CD-3DD9-47E8-90DC-17CD6EF20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8397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B9567D-005C-48C8-9B7F-19276A3A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Изображение выглядит как канделябр, решет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BDEB92C-5503-4C04-86B7-2923731C37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1560" y="3803831"/>
            <a:ext cx="3520440" cy="30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214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4D5DE1-379E-4EAF-9EE6-B85AE31A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FF284C-8A84-43DD-A957-C1DD03D41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242A2EE-3329-49A7-B661-03D499CD7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5866651-6475-4E12-AA73-CD067819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7A8A595-3971-490B-A711-2B8A9D10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AD90-E61B-4176-8FB6-7D7670471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486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A0AA1-FE4A-4F63-A5D6-798D1D28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D0542C-E890-49B4-8828-1ABC6A750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FC0F9F-C0C8-441F-87FF-707AEE0A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7C1703-605C-408C-89C8-B118A177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6481-9A4F-49E3-A7E8-46EC58A1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192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rgbClr val="1E4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22416D-096C-42CF-8C64-4AECD924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239E416-4AB9-4031-BA3C-16663E81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18260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DED48B-8E12-4F13-94EB-FCE817B3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E9C6AC-B317-48C4-906E-82A20240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6481-9A4F-49E3-A7E8-46EC58A11C0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="" xmlns:a16="http://schemas.microsoft.com/office/drawing/2014/main" id="{5F836515-6E72-4D32-A3F9-0CCDB5C29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14454" y="3690106"/>
            <a:ext cx="3063246" cy="30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12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8ED9F4-3FFF-4BBF-86D6-EFC3D7C5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E061FC-5C23-464B-A322-769C590B4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2A5750-2CDA-4898-B60F-1F836B4A9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7984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791D22D-992D-4D89-A432-F5F70DBC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BDD0149-23E3-4DDE-8DB7-5BCD0836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6481-9A4F-49E3-A7E8-46EC58A11C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557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8E67D9-0FB7-48D3-B22C-07D50E59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D69D4F-6E4C-4C1A-AB9D-D94176987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0E7056-10CA-4634-8653-22B976B7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4327314-378A-4A91-AB59-9E985D777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BDE4581-569C-4C59-82EB-352A71428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EB2ED94-FFBA-48A3-A0C7-A90A0243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AFE27CD-D75C-4381-BA74-183AE391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6481-9A4F-49E3-A7E8-46EC58A1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336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F8C69C-7045-480A-A7C2-F3812155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612D5F8-FBE3-4061-BFCE-FCB14A1B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2671106-A6E3-4EDB-A59D-0CC7F54B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6481-9A4F-49E3-A7E8-46EC58A1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807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5E542E-DCAF-4780-862F-A5E59FF6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AFA1C47-3A95-4FB8-B54B-BB51E29C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6481-9A4F-49E3-A7E8-46EC58A1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540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BF3494-594C-416F-B242-B32F857F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C31336-28D6-42D2-BD58-15CBFA7C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91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7634DAC-E85F-4044-9A9B-BE1DA675C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5B5782A-C907-4047-B022-3878DAE6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08E2A56-02FA-4272-B72B-317B16E6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6481-9A4F-49E3-A7E8-46EC58A1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519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9136B9-60FE-4393-99AB-E11426A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0203F99-3BF7-4F6C-ABF4-2EAE5B293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7896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C406D47-6479-4E62-BFBB-C81DD1671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962179D-F698-4520-8D79-5E44A06A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8929FF-0E63-4569-ADFC-B07F735C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6481-9A4F-49E3-A7E8-46EC58A1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862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heme" Target="../theme/them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1EC63-E2B9-49C4-9FD0-023F5500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38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02A1AF0-0D1B-4EA2-AA91-3245C8259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2138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166756-CB9F-4436-BA86-4B82A547F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85489B-D03B-459A-9A3D-16094382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41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A8B3B8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9" name="Рисунок 8" descr="Изображение выглядит как текст, ли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3C9A661-929E-41B1-BE72-CC3AC523A2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46" y="18274"/>
            <a:ext cx="1139954" cy="683972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CE77974-0E72-4E69-873B-908CC1F0B9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856267" cy="4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876D5E-0E87-45EF-B46C-2E6CED86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B29E3E-D0C7-4F12-A608-9E1A06B60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2AAB17-6825-453B-9A95-E5CFCFCF8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6072CB-1A9C-42E5-B2FF-52D6F6F52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A8B3B8"/>
                </a:solidFill>
              </a:defRPr>
            </a:lvl1pPr>
          </a:lstStyle>
          <a:p>
            <a:fld id="{26B0AD90-E61B-4176-8FB6-7D7670471FD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2F54E0B-0F32-4685-BF7F-8B234F138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856267" cy="466192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32492B9-8182-461F-B5C8-BAEC1398E2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799" y="2876685"/>
            <a:ext cx="2743201" cy="338997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нделябр&#10;&#10;Автоматически созданное описание">
            <a:extLst>
              <a:ext uri="{FF2B5EF4-FFF2-40B4-BE49-F238E27FC236}">
                <a16:creationId xmlns="" xmlns:a16="http://schemas.microsoft.com/office/drawing/2014/main" id="{2AF0DE7D-D23D-4F19-9D7A-2797A45BBA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799" y="1385562"/>
            <a:ext cx="1524763" cy="15247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084E83C-2013-4F95-A606-43A15828BF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48900" y="-1"/>
            <a:ext cx="1943100" cy="16570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6DB7067-AE10-4284-AE0B-8D32BF86915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93" y="1847060"/>
            <a:ext cx="873253" cy="8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3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rk-olimp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openday.isu.ru/exhomelan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isu.ru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penday.isu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77B98D-26C0-42D9-BFB5-C6D1E7CD6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776" y="2450689"/>
            <a:ext cx="8651967" cy="2189549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поступления в 2022 году</a:t>
            </a:r>
            <a:endParaRPr lang="ru-RU" sz="5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0A69DF6-ED8F-4CC1-8ABD-197130BC7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482" y="5746493"/>
            <a:ext cx="8502554" cy="93399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960A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ответственный секретаря Центральной приемной комиссии ИГУ:</a:t>
            </a:r>
          </a:p>
          <a:p>
            <a:pPr algn="r"/>
            <a:r>
              <a:rPr lang="ru-RU" sz="2000" dirty="0" smtClean="0">
                <a:solidFill>
                  <a:srgbClr val="960A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Баева Дарья Евгеньевна, 8-950-125-34-52</a:t>
            </a:r>
            <a:endParaRPr lang="ru-RU" sz="2000" dirty="0">
              <a:solidFill>
                <a:srgbClr val="960A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34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C77B98D-26C0-42D9-BFB5-C6D1E7CD694B}"/>
              </a:ext>
            </a:extLst>
          </p:cNvPr>
          <p:cNvSpPr txBox="1">
            <a:spLocks/>
          </p:cNvSpPr>
          <p:nvPr/>
        </p:nvSpPr>
        <p:spPr>
          <a:xfrm>
            <a:off x="274319" y="114061"/>
            <a:ext cx="11508377" cy="477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поступления</a:t>
            </a:r>
            <a:endParaRPr lang="ru-RU" sz="4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1"/>
          <p:cNvSpPr>
            <a:spLocks noGrp="1"/>
          </p:cNvSpPr>
          <p:nvPr>
            <p:ph sz="half" idx="1"/>
          </p:nvPr>
        </p:nvSpPr>
        <p:spPr>
          <a:xfrm>
            <a:off x="1526817" y="688488"/>
            <a:ext cx="8983403" cy="550791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Clr>
                <a:srgbClr val="FFC000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расскажем самое основное: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приема (общие основания, особое право, целевое направление);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документов;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необходимые для поступления;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баллы для поступления;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направлений в 2022 году;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достижений;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документы;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зачислени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согласии на зачисление;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учебный центре;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Общежития (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иногородних граждан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Стипендии;</a:t>
            </a:r>
          </a:p>
        </p:txBody>
      </p:sp>
    </p:spTree>
    <p:extLst>
      <p:ext uri="{BB962C8B-B14F-4D97-AF65-F5344CB8AC3E}">
        <p14:creationId xmlns:p14="http://schemas.microsoft.com/office/powerpoint/2010/main" val="15181804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C77B98D-26C0-42D9-BFB5-C6D1E7CD694B}"/>
              </a:ext>
            </a:extLst>
          </p:cNvPr>
          <p:cNvSpPr txBox="1">
            <a:spLocks/>
          </p:cNvSpPr>
          <p:nvPr/>
        </p:nvSpPr>
        <p:spPr>
          <a:xfrm>
            <a:off x="274319" y="219229"/>
            <a:ext cx="11508377" cy="867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Возможность получения дополнительных баллов к результатам ЕГЭ</a:t>
            </a:r>
            <a:endParaRPr lang="ru-RU" sz="4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5001" y="2166208"/>
            <a:ext cx="439158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конкурс научно-исследовательских проектов 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ИГУ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«Исследуя родной край»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424" y="3712222"/>
            <a:ext cx="3952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– 10 баллов;</a:t>
            </a:r>
          </a:p>
          <a:p>
            <a:pPr algn="ctr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2 место -  8 балла;</a:t>
            </a:r>
          </a:p>
          <a:p>
            <a:pPr algn="ctr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3 место – 6 балла</a:t>
            </a:r>
          </a:p>
          <a:p>
            <a:pPr algn="ctr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участника – 3 балл 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irk-olimp.ru/pluginfile.php/1/theme_adaptable/logo/1587625442/2%20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46" y="1396180"/>
            <a:ext cx="1917375" cy="19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207761" y="3480159"/>
            <a:ext cx="4400551" cy="2618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олимпиаде </a:t>
            </a:r>
            <a:r>
              <a:rPr lang="ru-RU" sz="4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фонд Сибири» </a:t>
            </a:r>
          </a:p>
          <a:p>
            <a:pPr algn="ctr">
              <a:lnSpc>
                <a:spcPct val="120000"/>
              </a:lnSpc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другими вузами г. Иркутска</a:t>
            </a:r>
          </a:p>
          <a:p>
            <a:pPr algn="ctr">
              <a:lnSpc>
                <a:spcPct val="120000"/>
              </a:lnSpc>
            </a:pPr>
            <a:endParaRPr lang="ru-RU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</a:t>
            </a: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«Золотой фонд Сибири »при поступлении в ИГУ: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 баллов;</a:t>
            </a: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2 место -  4 балла;</a:t>
            </a: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3 место – 3 балла</a:t>
            </a: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участника – 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</a:p>
          <a:p>
            <a:pPr algn="ctr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-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https://irk-olimp.ru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3311" y="5230782"/>
            <a:ext cx="42432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-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openday.isu.ru/exhomeland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234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C77B98D-26C0-42D9-BFB5-C6D1E7CD694B}"/>
              </a:ext>
            </a:extLst>
          </p:cNvPr>
          <p:cNvSpPr txBox="1">
            <a:spLocks/>
          </p:cNvSpPr>
          <p:nvPr/>
        </p:nvSpPr>
        <p:spPr>
          <a:xfrm>
            <a:off x="438092" y="110822"/>
            <a:ext cx="11121561" cy="735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ИГУ</a:t>
            </a:r>
            <a:endParaRPr lang="ru-RU" sz="4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130784"/>
              </p:ext>
            </p:extLst>
          </p:nvPr>
        </p:nvGraphicFramePr>
        <p:xfrm>
          <a:off x="1033728" y="1026177"/>
          <a:ext cx="9720708" cy="518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2445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C77B98D-26C0-42D9-BFB5-C6D1E7CD694B}"/>
              </a:ext>
            </a:extLst>
          </p:cNvPr>
          <p:cNvSpPr txBox="1">
            <a:spLocks/>
          </p:cNvSpPr>
          <p:nvPr/>
        </p:nvSpPr>
        <p:spPr>
          <a:xfrm>
            <a:off x="955343" y="219405"/>
            <a:ext cx="10358651" cy="831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учебный центр </a:t>
            </a:r>
            <a:endParaRPr lang="ru-RU" sz="4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8" descr="https://pbs.twimg.com/media/Eu4TqAtXAAAq-q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46" y="1049200"/>
            <a:ext cx="4263874" cy="283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pbs.twimg.com/media/E3VNhaFXEAM6yR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6" y="1052556"/>
            <a:ext cx="4264170" cy="283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849086" y="4004635"/>
            <a:ext cx="4958130" cy="1969181"/>
          </a:xfrm>
        </p:spPr>
        <p:txBody>
          <a:bodyPr>
            <a:noAutofit/>
          </a:bodyPr>
          <a:lstStyle/>
          <a:p>
            <a:pPr marL="0" indent="0" algn="ctr">
              <a:buClr>
                <a:srgbClr val="FFFF00"/>
              </a:buClr>
              <a:buNone/>
            </a:pP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Набор – </a:t>
            </a: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108 человек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FFFF00"/>
              </a:buClr>
              <a:buNone/>
            </a:pPr>
            <a:r>
              <a:rPr lang="ru-RU" sz="20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Специальности: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отделения; старший стрелок</a:t>
            </a:r>
          </a:p>
          <a:p>
            <a:pPr marL="0" indent="0" algn="ctr">
              <a:buClr>
                <a:srgbClr val="FFFF00"/>
              </a:buClr>
              <a:buNone/>
            </a:pPr>
            <a:r>
              <a:rPr lang="ru-RU" sz="20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итогу получают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звания </a:t>
            </a:r>
            <a:r>
              <a:rPr lang="ru-RU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сержантов и рядовых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30647" y="4076777"/>
            <a:ext cx="4641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 algn="ctr">
              <a:spcBef>
                <a:spcPct val="20000"/>
              </a:spcBef>
              <a:buClr>
                <a:srgbClr val="FFFF00"/>
              </a:buClr>
              <a:buSzPct val="60000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срочную военную службу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призывать не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589115" y="4893830"/>
            <a:ext cx="4683346" cy="134867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Clr>
                <a:srgbClr val="FFFF00"/>
              </a:buClr>
              <a:buNone/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осмотр в 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оенном комиссариате</a:t>
            </a: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" indent="0" algn="ctr">
              <a:buClr>
                <a:srgbClr val="FFFF00"/>
              </a:buClr>
              <a:buNone/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подготовка</a:t>
            </a: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8288" indent="0" algn="ctr">
              <a:buClr>
                <a:srgbClr val="FFFF00"/>
              </a:buClr>
              <a:buNone/>
            </a:pPr>
            <a:r>
              <a:rPr lang="ru-RU" sz="16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бег - 100 м и 3 км, подтягивание);</a:t>
            </a:r>
          </a:p>
          <a:p>
            <a:pPr marL="18288" indent="0" algn="ctr">
              <a:buClr>
                <a:srgbClr val="FFFF00"/>
              </a:buClr>
              <a:buNone/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</a:t>
            </a:r>
            <a:endParaRPr lang="ru-RU" sz="16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170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C77B98D-26C0-42D9-BFB5-C6D1E7CD694B}"/>
              </a:ext>
            </a:extLst>
          </p:cNvPr>
          <p:cNvSpPr txBox="1">
            <a:spLocks/>
          </p:cNvSpPr>
          <p:nvPr/>
        </p:nvSpPr>
        <p:spPr>
          <a:xfrm>
            <a:off x="846161" y="155773"/>
            <a:ext cx="10358651" cy="584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предлагаем:</a:t>
            </a:r>
            <a:endParaRPr lang="ru-RU" sz="4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sz="half" idx="1"/>
          </p:nvPr>
        </p:nvSpPr>
        <p:spPr>
          <a:xfrm>
            <a:off x="1266598" y="1355270"/>
            <a:ext cx="8514217" cy="3935187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встречи и консультации для учащихся и их родителей </a:t>
            </a:r>
          </a:p>
          <a:p>
            <a:pPr marL="0" indent="0" algn="ctr">
              <a:lnSpc>
                <a:spcPct val="110000"/>
              </a:lnSpc>
              <a:buClr>
                <a:srgbClr val="FFC000"/>
              </a:buCl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(лично или дистанционно).</a:t>
            </a:r>
          </a:p>
          <a:p>
            <a:pPr algn="ctr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родительских собраниях. </a:t>
            </a:r>
          </a:p>
          <a:p>
            <a:pPr algn="ctr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факультетам и институтам ИГУ (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согласованию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консультаций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институтов ИГУ. </a:t>
            </a:r>
          </a:p>
          <a:p>
            <a:pPr algn="ctr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выездных мероприятиях на базе Вашей образовательной организации.</a:t>
            </a:r>
          </a:p>
          <a:p>
            <a:pPr algn="ctr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ЕГЭ и ОГЭ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http://courses.isu.ru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мероприятия - Дни открытых дверей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://openday.isu.ru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учебный центр </a:t>
            </a:r>
          </a:p>
          <a:p>
            <a:pPr algn="ctr">
              <a:lnSpc>
                <a:spcPct val="110000"/>
              </a:lnSpc>
              <a:buClr>
                <a:srgbClr val="FFC000"/>
              </a:buClr>
              <a:buBlip>
                <a:blip r:embed="rId2"/>
              </a:buBlip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292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C77B98D-26C0-42D9-BFB5-C6D1E7CD694B}"/>
              </a:ext>
            </a:extLst>
          </p:cNvPr>
          <p:cNvSpPr txBox="1">
            <a:spLocks/>
          </p:cNvSpPr>
          <p:nvPr/>
        </p:nvSpPr>
        <p:spPr>
          <a:xfrm>
            <a:off x="846161" y="155773"/>
            <a:ext cx="10358651" cy="584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4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313948"/>
              </p:ext>
            </p:extLst>
          </p:nvPr>
        </p:nvGraphicFramePr>
        <p:xfrm>
          <a:off x="846161" y="1572229"/>
          <a:ext cx="10017457" cy="458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s://isu.ru/export/sites/isu/ru/media/.galleries/images/isu_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6242500"/>
            <a:ext cx="1847396" cy="463964"/>
          </a:xfrm>
          <a:prstGeom prst="rect">
            <a:avLst/>
          </a:prstGeom>
          <a:noFill/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C77B98D-26C0-42D9-BFB5-C6D1E7CD694B}"/>
              </a:ext>
            </a:extLst>
          </p:cNvPr>
          <p:cNvSpPr txBox="1">
            <a:spLocks/>
          </p:cNvSpPr>
          <p:nvPr/>
        </p:nvSpPr>
        <p:spPr>
          <a:xfrm>
            <a:off x="760861" y="825380"/>
            <a:ext cx="10529249" cy="831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приёмная комиссия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986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ета ИГУ">
      <a:dk1>
        <a:srgbClr val="000000"/>
      </a:dk1>
      <a:lt1>
        <a:srgbClr val="FFFFFF"/>
      </a:lt1>
      <a:dk2>
        <a:srgbClr val="0070C0"/>
      </a:dk2>
      <a:lt2>
        <a:srgbClr val="FFFFFF"/>
      </a:lt2>
      <a:accent1>
        <a:srgbClr val="0070C0"/>
      </a:accent1>
      <a:accent2>
        <a:srgbClr val="960A19"/>
      </a:accent2>
      <a:accent3>
        <a:srgbClr val="0A2891"/>
      </a:accent3>
      <a:accent4>
        <a:srgbClr val="FFB405"/>
      </a:accent4>
      <a:accent5>
        <a:srgbClr val="FFEBD7"/>
      </a:accent5>
      <a:accent6>
        <a:srgbClr val="F51E1E"/>
      </a:accent6>
      <a:hlink>
        <a:srgbClr val="FF6E28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Цвета ИГУ">
      <a:dk1>
        <a:srgbClr val="000000"/>
      </a:dk1>
      <a:lt1>
        <a:srgbClr val="FFFFFF"/>
      </a:lt1>
      <a:dk2>
        <a:srgbClr val="0070C0"/>
      </a:dk2>
      <a:lt2>
        <a:srgbClr val="FFFFFF"/>
      </a:lt2>
      <a:accent1>
        <a:srgbClr val="0070C0"/>
      </a:accent1>
      <a:accent2>
        <a:srgbClr val="960A19"/>
      </a:accent2>
      <a:accent3>
        <a:srgbClr val="0A2891"/>
      </a:accent3>
      <a:accent4>
        <a:srgbClr val="FFB405"/>
      </a:accent4>
      <a:accent5>
        <a:srgbClr val="FFEBD7"/>
      </a:accent5>
      <a:accent6>
        <a:srgbClr val="F51E1E"/>
      </a:accent6>
      <a:hlink>
        <a:srgbClr val="FF6E28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371</Words>
  <Application>Microsoft Office PowerPoint</Application>
  <PresentationFormat>Произвольный</PresentationFormat>
  <Paragraphs>80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Специальное оформление</vt:lpstr>
      <vt:lpstr>Особенности поступления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Какшка</dc:title>
  <dc:creator>z11101</dc:creator>
  <cp:lastModifiedBy>Баева Дарья Евгеньевна</cp:lastModifiedBy>
  <cp:revision>47</cp:revision>
  <dcterms:created xsi:type="dcterms:W3CDTF">2021-10-14T03:52:34Z</dcterms:created>
  <dcterms:modified xsi:type="dcterms:W3CDTF">2021-12-14T02:28:05Z</dcterms:modified>
</cp:coreProperties>
</file>